
<file path=[Content_Types].xml><?xml version="1.0" encoding="utf-8"?>
<Types xmlns="http://schemas.openxmlformats.org/package/2006/content-types">
  <Default Extension="png" ContentType="image/png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lvl1pPr algn="ctr" defTabSz="410751">
      <a:defRPr sz="2200">
        <a:solidFill>
          <a:srgbClr val="546056"/>
        </a:solidFill>
        <a:latin typeface="+mn-lt"/>
        <a:ea typeface="+mn-ea"/>
        <a:cs typeface="+mn-cs"/>
        <a:sym typeface="Palatino"/>
      </a:defRPr>
    </a:lvl1pPr>
    <a:lvl2pPr indent="160729" algn="ctr" defTabSz="410751">
      <a:defRPr sz="2200">
        <a:solidFill>
          <a:srgbClr val="546056"/>
        </a:solidFill>
        <a:latin typeface="+mn-lt"/>
        <a:ea typeface="+mn-ea"/>
        <a:cs typeface="+mn-cs"/>
        <a:sym typeface="Palatino"/>
      </a:defRPr>
    </a:lvl2pPr>
    <a:lvl3pPr indent="321457" algn="ctr" defTabSz="410751">
      <a:defRPr sz="2200">
        <a:solidFill>
          <a:srgbClr val="546056"/>
        </a:solidFill>
        <a:latin typeface="+mn-lt"/>
        <a:ea typeface="+mn-ea"/>
        <a:cs typeface="+mn-cs"/>
        <a:sym typeface="Palatino"/>
      </a:defRPr>
    </a:lvl3pPr>
    <a:lvl4pPr indent="482186" algn="ctr" defTabSz="410751">
      <a:defRPr sz="2200">
        <a:solidFill>
          <a:srgbClr val="546056"/>
        </a:solidFill>
        <a:latin typeface="+mn-lt"/>
        <a:ea typeface="+mn-ea"/>
        <a:cs typeface="+mn-cs"/>
        <a:sym typeface="Palatino"/>
      </a:defRPr>
    </a:lvl4pPr>
    <a:lvl5pPr indent="642915" algn="ctr" defTabSz="410751">
      <a:defRPr sz="2200">
        <a:solidFill>
          <a:srgbClr val="546056"/>
        </a:solidFill>
        <a:latin typeface="+mn-lt"/>
        <a:ea typeface="+mn-ea"/>
        <a:cs typeface="+mn-cs"/>
        <a:sym typeface="Palatino"/>
      </a:defRPr>
    </a:lvl5pPr>
    <a:lvl6pPr indent="803643" algn="ctr" defTabSz="410751">
      <a:defRPr sz="2200">
        <a:solidFill>
          <a:srgbClr val="546056"/>
        </a:solidFill>
        <a:latin typeface="+mn-lt"/>
        <a:ea typeface="+mn-ea"/>
        <a:cs typeface="+mn-cs"/>
        <a:sym typeface="Palatino"/>
      </a:defRPr>
    </a:lvl6pPr>
    <a:lvl7pPr indent="964372" algn="ctr" defTabSz="410751">
      <a:defRPr sz="2200">
        <a:solidFill>
          <a:srgbClr val="546056"/>
        </a:solidFill>
        <a:latin typeface="+mn-lt"/>
        <a:ea typeface="+mn-ea"/>
        <a:cs typeface="+mn-cs"/>
        <a:sym typeface="Palatino"/>
      </a:defRPr>
    </a:lvl7pPr>
    <a:lvl8pPr indent="1125101" algn="ctr" defTabSz="410751">
      <a:defRPr sz="2200">
        <a:solidFill>
          <a:srgbClr val="546056"/>
        </a:solidFill>
        <a:latin typeface="+mn-lt"/>
        <a:ea typeface="+mn-ea"/>
        <a:cs typeface="+mn-cs"/>
        <a:sym typeface="Palatino"/>
      </a:defRPr>
    </a:lvl8pPr>
    <a:lvl9pPr indent="1285829" algn="ctr" defTabSz="410751">
      <a:defRPr sz="2200">
        <a:solidFill>
          <a:srgbClr val="546056"/>
        </a:solidFill>
        <a:latin typeface="+mn-lt"/>
        <a:ea typeface="+mn-ea"/>
        <a:cs typeface="+mn-cs"/>
        <a:sym typeface="Palatino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n" i="off">
        <a:fontRef idx="minor">
          <a:srgbClr val="7B867F">
            <a:alpha val="92000"/>
          </a:srgbClr>
        </a:fontRef>
        <a:srgbClr val="7B867F">
          <a:alpha val="92000"/>
        </a:srgbClr>
      </a:tcTxStyle>
      <a:tcStyle>
        <a:tcBdr>
          <a:left>
            <a:ln w="12700" cap="flat">
              <a:solidFill>
                <a:srgbClr val="79A0AF">
                  <a:alpha val="50000"/>
                </a:srgbClr>
              </a:solidFill>
              <a:prstDash val="solid"/>
              <a:miter lim="400000"/>
            </a:ln>
          </a:left>
          <a:right>
            <a:ln w="12700" cap="flat">
              <a:solidFill>
                <a:srgbClr val="79A0AF">
                  <a:alpha val="50000"/>
                </a:srgbClr>
              </a:solidFill>
              <a:prstDash val="solid"/>
              <a:miter lim="400000"/>
            </a:ln>
          </a:right>
          <a:top>
            <a:ln w="12700" cap="flat">
              <a:solidFill>
                <a:srgbClr val="79A0AF">
                  <a:alpha val="50000"/>
                </a:srgbClr>
              </a:solidFill>
              <a:prstDash val="solid"/>
              <a:miter lim="400000"/>
            </a:ln>
          </a:top>
          <a:bottom>
            <a:ln w="12700" cap="flat">
              <a:solidFill>
                <a:srgbClr val="79A0AF">
                  <a:alpha val="50000"/>
                </a:srgbClr>
              </a:solidFill>
              <a:prstDash val="solid"/>
              <a:miter lim="400000"/>
            </a:ln>
          </a:bottom>
          <a:insideH>
            <a:ln w="12700" cap="flat">
              <a:solidFill>
                <a:srgbClr val="79A0AF">
                  <a:alpha val="50000"/>
                </a:srgbClr>
              </a:solidFill>
              <a:prstDash val="solid"/>
              <a:miter lim="400000"/>
            </a:ln>
          </a:insideH>
          <a:insideV>
            <a:ln w="12700" cap="flat">
              <a:solidFill>
                <a:srgbClr val="79A0AF">
                  <a:alpha val="50000"/>
                </a:srgbClr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BFC0B3">
              <a:alpha val="30000"/>
            </a:srgbClr>
          </a:solidFill>
        </a:fill>
      </a:tcStyle>
    </a:band2H>
    <a:firstCol>
      <a:tcTxStyle b="on" i="off">
        <a:fontRef idx="minor">
          <a:srgbClr val="F5F5EA"/>
        </a:fontRef>
        <a:srgbClr val="F5F5EA"/>
      </a:tcTxStyle>
      <a:tcStyle>
        <a:tcBdr>
          <a:left>
            <a:ln w="12700" cap="flat">
              <a:solidFill>
                <a:srgbClr val="79A0AF">
                  <a:alpha val="50000"/>
                </a:srgbClr>
              </a:solidFill>
              <a:prstDash val="solid"/>
              <a:miter lim="400000"/>
            </a:ln>
          </a:left>
          <a:right>
            <a:ln w="12700" cap="flat">
              <a:solidFill>
                <a:srgbClr val="79A0AF">
                  <a:alpha val="50000"/>
                </a:srgbClr>
              </a:solidFill>
              <a:prstDash val="solid"/>
              <a:miter lim="400000"/>
            </a:ln>
          </a:right>
          <a:top>
            <a:ln w="12700" cap="flat">
              <a:solidFill>
                <a:srgbClr val="79A0AF">
                  <a:alpha val="50000"/>
                </a:srgbClr>
              </a:solidFill>
              <a:prstDash val="solid"/>
              <a:miter lim="400000"/>
            </a:ln>
          </a:top>
          <a:bottom>
            <a:ln w="12700" cap="flat">
              <a:solidFill>
                <a:srgbClr val="79A0AF">
                  <a:alpha val="50000"/>
                </a:srgbClr>
              </a:solidFill>
              <a:prstDash val="solid"/>
              <a:miter lim="400000"/>
            </a:ln>
          </a:bottom>
          <a:insideH>
            <a:ln w="12700" cap="flat">
              <a:solidFill>
                <a:srgbClr val="79A0AF">
                  <a:alpha val="50000"/>
                </a:srgbClr>
              </a:solidFill>
              <a:prstDash val="solid"/>
              <a:miter lim="400000"/>
            </a:ln>
          </a:insideH>
          <a:insideV>
            <a:ln w="12700" cap="flat">
              <a:solidFill>
                <a:srgbClr val="79A0AF">
                  <a:alpha val="50000"/>
                </a:srgbClr>
              </a:solidFill>
              <a:prstDash val="solid"/>
              <a:miter lim="400000"/>
            </a:ln>
          </a:insideV>
        </a:tcBdr>
      </a:tcStyle>
    </a:firstCol>
    <a:lastRow>
      <a:tcTxStyle b="on" i="off">
        <a:fontRef idx="minor">
          <a:srgbClr val="7B867F">
            <a:alpha val="92000"/>
          </a:srgbClr>
        </a:fontRef>
        <a:srgbClr val="7B867F">
          <a:alpha val="92000"/>
        </a:srgbClr>
      </a:tcTxStyle>
      <a:tcStyle>
        <a:tcBdr>
          <a:left>
            <a:ln w="12700" cap="flat">
              <a:solidFill>
                <a:srgbClr val="79A0AF">
                  <a:alpha val="50000"/>
                </a:srgbClr>
              </a:solidFill>
              <a:prstDash val="solid"/>
              <a:miter lim="400000"/>
            </a:ln>
          </a:left>
          <a:right>
            <a:ln w="12700" cap="flat">
              <a:solidFill>
                <a:srgbClr val="79A0AF">
                  <a:alpha val="50000"/>
                </a:srgbClr>
              </a:solidFill>
              <a:prstDash val="solid"/>
              <a:miter lim="400000"/>
            </a:ln>
          </a:right>
          <a:top>
            <a:ln w="25400" cap="flat">
              <a:solidFill>
                <a:srgbClr val="79A0AF">
                  <a:alpha val="50000"/>
                </a:srgbClr>
              </a:solidFill>
              <a:prstDash val="solid"/>
              <a:miter lim="400000"/>
            </a:ln>
          </a:top>
          <a:bottom>
            <a:ln w="12700" cap="flat">
              <a:solidFill>
                <a:srgbClr val="79A0AF">
                  <a:alpha val="50000"/>
                </a:srgbClr>
              </a:solidFill>
              <a:prstDash val="solid"/>
              <a:miter lim="400000"/>
            </a:ln>
          </a:bottom>
          <a:insideH>
            <a:ln w="12700" cap="flat">
              <a:solidFill>
                <a:srgbClr val="79A0AF">
                  <a:alpha val="50000"/>
                </a:srgbClr>
              </a:solidFill>
              <a:prstDash val="solid"/>
              <a:miter lim="400000"/>
            </a:ln>
          </a:insideH>
          <a:insideV>
            <a:ln w="12700" cap="flat">
              <a:solidFill>
                <a:srgbClr val="79A0AF">
                  <a:alpha val="50000"/>
                </a:srgbClr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5F5EA"/>
        </a:fontRef>
        <a:srgbClr val="F5F5EA"/>
      </a:tcTxStyle>
      <a:tcStyle>
        <a:tcBdr>
          <a:left>
            <a:ln w="12700" cap="flat">
              <a:solidFill>
                <a:srgbClr val="79A0AF">
                  <a:alpha val="50000"/>
                </a:srgbClr>
              </a:solidFill>
              <a:prstDash val="solid"/>
              <a:miter lim="400000"/>
            </a:ln>
          </a:left>
          <a:right>
            <a:ln w="12700" cap="flat">
              <a:solidFill>
                <a:srgbClr val="79A0AF">
                  <a:alpha val="50000"/>
                </a:srgbClr>
              </a:solidFill>
              <a:prstDash val="solid"/>
              <a:miter lim="400000"/>
            </a:ln>
          </a:right>
          <a:top>
            <a:ln w="12700" cap="flat">
              <a:solidFill>
                <a:srgbClr val="79A0AF">
                  <a:alpha val="50000"/>
                </a:srgbClr>
              </a:solidFill>
              <a:prstDash val="solid"/>
              <a:miter lim="400000"/>
            </a:ln>
          </a:top>
          <a:bottom>
            <a:ln w="12700" cap="flat">
              <a:solidFill>
                <a:srgbClr val="79A0AF">
                  <a:alpha val="50000"/>
                </a:srgbClr>
              </a:solidFill>
              <a:prstDash val="solid"/>
              <a:miter lim="400000"/>
            </a:ln>
          </a:bottom>
          <a:insideH>
            <a:ln w="12700" cap="flat">
              <a:solidFill>
                <a:srgbClr val="79A0AF">
                  <a:alpha val="50000"/>
                </a:srgbClr>
              </a:solidFill>
              <a:prstDash val="solid"/>
              <a:miter lim="400000"/>
            </a:ln>
          </a:insideH>
          <a:insideV>
            <a:ln w="12700" cap="flat">
              <a:solidFill>
                <a:srgbClr val="79A0AF">
                  <a:alpha val="50000"/>
                </a:srgbClr>
              </a:solidFill>
              <a:prstDash val="solid"/>
              <a:miter lim="400000"/>
            </a:ln>
          </a:insideV>
        </a:tcBdr>
      </a:tcStyle>
    </a:firstRow>
  </a:tblStyle>
  <a:tblStyle styleId="{C7B018BB-80A7-4F77-B60F-C8B233D01FF8}" styleName="">
    <a:tblBg/>
    <a:wholeTbl>
      <a:tcTxStyle b="on" i="off">
        <a:fontRef idx="minor">
          <a:srgbClr val="7B867F">
            <a:alpha val="92000"/>
          </a:srgbClr>
        </a:fontRef>
        <a:srgbClr val="7B867F">
          <a:alpha val="92000"/>
        </a:srgbClr>
      </a:tcTxStyle>
      <a:tcStyle>
        <a:tcBdr>
          <a:left>
            <a:ln w="12700" cap="flat">
              <a:solidFill>
                <a:srgbClr val="686763">
                  <a:alpha val="70000"/>
                </a:srgbClr>
              </a:solidFill>
              <a:prstDash val="solid"/>
              <a:miter lim="400000"/>
            </a:ln>
          </a:left>
          <a:right>
            <a:ln w="12700" cap="flat">
              <a:solidFill>
                <a:srgbClr val="686763">
                  <a:alpha val="70000"/>
                </a:srgbClr>
              </a:solidFill>
              <a:prstDash val="solid"/>
              <a:miter lim="400000"/>
            </a:ln>
          </a:right>
          <a:top>
            <a:ln w="12700" cap="flat">
              <a:solidFill>
                <a:srgbClr val="686763">
                  <a:alpha val="70000"/>
                </a:srgbClr>
              </a:solidFill>
              <a:prstDash val="solid"/>
              <a:miter lim="400000"/>
            </a:ln>
          </a:top>
          <a:bottom>
            <a:ln w="12700" cap="flat">
              <a:solidFill>
                <a:srgbClr val="686763">
                  <a:alpha val="70000"/>
                </a:srgbClr>
              </a:solidFill>
              <a:prstDash val="solid"/>
              <a:miter lim="400000"/>
            </a:ln>
          </a:bottom>
          <a:insideH>
            <a:ln w="12700" cap="flat">
              <a:solidFill>
                <a:srgbClr val="686763">
                  <a:alpha val="70000"/>
                </a:srgbClr>
              </a:solidFill>
              <a:prstDash val="solid"/>
              <a:miter lim="400000"/>
            </a:ln>
          </a:insideH>
          <a:insideV>
            <a:ln w="12700" cap="flat">
              <a:solidFill>
                <a:srgbClr val="686763">
                  <a:alpha val="70000"/>
                </a:srgbClr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BFC0B3">
              <a:alpha val="30000"/>
            </a:srgbClr>
          </a:solidFill>
        </a:fill>
      </a:tcStyle>
    </a:band2H>
    <a:firstCol>
      <a:tcTxStyle b="on" i="off">
        <a:fontRef idx="minor">
          <a:srgbClr val="F5F5EA"/>
        </a:fontRef>
        <a:srgbClr val="F5F5EA"/>
      </a:tcTxStyle>
      <a:tcStyle>
        <a:tcBdr>
          <a:left>
            <a:ln w="12700" cap="flat">
              <a:solidFill>
                <a:srgbClr val="686763">
                  <a:alpha val="70000"/>
                </a:srgbClr>
              </a:solidFill>
              <a:prstDash val="solid"/>
              <a:miter lim="400000"/>
            </a:ln>
          </a:left>
          <a:right>
            <a:ln w="12700" cap="flat">
              <a:solidFill>
                <a:srgbClr val="686763">
                  <a:alpha val="70000"/>
                </a:srgbClr>
              </a:solidFill>
              <a:prstDash val="solid"/>
              <a:miter lim="400000"/>
            </a:ln>
          </a:right>
          <a:top>
            <a:ln w="12700" cap="flat">
              <a:solidFill>
                <a:srgbClr val="686763">
                  <a:alpha val="70000"/>
                </a:srgbClr>
              </a:solidFill>
              <a:prstDash val="solid"/>
              <a:miter lim="400000"/>
            </a:ln>
          </a:top>
          <a:bottom>
            <a:ln w="12700" cap="flat">
              <a:solidFill>
                <a:srgbClr val="686763">
                  <a:alpha val="70000"/>
                </a:srgbClr>
              </a:solidFill>
              <a:prstDash val="solid"/>
              <a:miter lim="400000"/>
            </a:ln>
          </a:bottom>
          <a:insideH>
            <a:ln w="12700" cap="flat">
              <a:solidFill>
                <a:srgbClr val="686763">
                  <a:alpha val="70000"/>
                </a:srgbClr>
              </a:solidFill>
              <a:prstDash val="solid"/>
              <a:miter lim="400000"/>
            </a:ln>
          </a:insideH>
          <a:insideV>
            <a:ln w="12700" cap="flat">
              <a:solidFill>
                <a:srgbClr val="686763">
                  <a:alpha val="70000"/>
                </a:srgbClr>
              </a:solidFill>
              <a:prstDash val="solid"/>
              <a:miter lim="400000"/>
            </a:ln>
          </a:insideV>
        </a:tcBdr>
      </a:tcStyle>
    </a:firstCol>
    <a:lastRow>
      <a:tcTxStyle b="on" i="off">
        <a:fontRef idx="minor">
          <a:srgbClr val="F5F5EA"/>
        </a:fontRef>
        <a:srgbClr val="F5F5EA"/>
      </a:tcTxStyle>
      <a:tcStyle>
        <a:tcBdr>
          <a:left>
            <a:ln w="12700" cap="flat">
              <a:solidFill>
                <a:srgbClr val="686763">
                  <a:alpha val="70000"/>
                </a:srgbClr>
              </a:solidFill>
              <a:prstDash val="solid"/>
              <a:miter lim="400000"/>
            </a:ln>
          </a:left>
          <a:right>
            <a:ln w="12700" cap="flat">
              <a:solidFill>
                <a:srgbClr val="686763">
                  <a:alpha val="70000"/>
                </a:srgbClr>
              </a:solidFill>
              <a:prstDash val="solid"/>
              <a:miter lim="400000"/>
            </a:ln>
          </a:right>
          <a:top>
            <a:ln w="12700" cap="flat">
              <a:solidFill>
                <a:srgbClr val="686763">
                  <a:alpha val="70000"/>
                </a:srgbClr>
              </a:solidFill>
              <a:prstDash val="solid"/>
              <a:miter lim="400000"/>
            </a:ln>
          </a:top>
          <a:bottom>
            <a:ln w="12700" cap="flat">
              <a:solidFill>
                <a:srgbClr val="686763">
                  <a:alpha val="70000"/>
                </a:srgbClr>
              </a:solidFill>
              <a:prstDash val="solid"/>
              <a:miter lim="400000"/>
            </a:ln>
          </a:bottom>
          <a:insideH>
            <a:ln w="12700" cap="flat">
              <a:solidFill>
                <a:srgbClr val="686763">
                  <a:alpha val="70000"/>
                </a:srgbClr>
              </a:solidFill>
              <a:prstDash val="solid"/>
              <a:miter lim="400000"/>
            </a:ln>
          </a:insideH>
          <a:insideV>
            <a:ln w="12700" cap="flat">
              <a:solidFill>
                <a:srgbClr val="686763">
                  <a:alpha val="70000"/>
                </a:srgbClr>
              </a:solidFill>
              <a:prstDash val="solid"/>
              <a:miter lim="400000"/>
            </a:ln>
          </a:insideV>
        </a:tcBdr>
      </a:tcStyle>
    </a:lastRow>
    <a:firstRow>
      <a:tcTxStyle b="on" i="off">
        <a:fontRef idx="minor">
          <a:srgbClr val="F5F5EA"/>
        </a:fontRef>
        <a:srgbClr val="F5F5EA"/>
      </a:tcTxStyle>
      <a:tcStyle>
        <a:tcBdr>
          <a:left>
            <a:ln w="12700" cap="flat">
              <a:solidFill>
                <a:srgbClr val="686763">
                  <a:alpha val="70000"/>
                </a:srgbClr>
              </a:solidFill>
              <a:prstDash val="solid"/>
              <a:miter lim="400000"/>
            </a:ln>
          </a:left>
          <a:right>
            <a:ln w="12700" cap="flat">
              <a:solidFill>
                <a:srgbClr val="686763">
                  <a:alpha val="70000"/>
                </a:srgbClr>
              </a:solidFill>
              <a:prstDash val="solid"/>
              <a:miter lim="400000"/>
            </a:ln>
          </a:right>
          <a:top>
            <a:ln w="12700" cap="flat">
              <a:solidFill>
                <a:srgbClr val="686763">
                  <a:alpha val="70000"/>
                </a:srgbClr>
              </a:solidFill>
              <a:prstDash val="solid"/>
              <a:miter lim="400000"/>
            </a:ln>
          </a:top>
          <a:bottom>
            <a:ln w="12700" cap="flat">
              <a:solidFill>
                <a:srgbClr val="686763">
                  <a:alpha val="70000"/>
                </a:srgbClr>
              </a:solidFill>
              <a:prstDash val="solid"/>
              <a:miter lim="400000"/>
            </a:ln>
          </a:bottom>
          <a:insideH>
            <a:ln w="12700" cap="flat">
              <a:solidFill>
                <a:srgbClr val="686763">
                  <a:alpha val="70000"/>
                </a:srgbClr>
              </a:solidFill>
              <a:prstDash val="solid"/>
              <a:miter lim="400000"/>
            </a:ln>
          </a:insideH>
          <a:insideV>
            <a:ln w="12700" cap="flat">
              <a:solidFill>
                <a:srgbClr val="686763">
                  <a:alpha val="70000"/>
                </a:srgbClr>
              </a:solidFill>
              <a:prstDash val="solid"/>
              <a:miter lim="400000"/>
            </a:ln>
          </a:insideV>
        </a:tcBdr>
      </a:tcStyle>
    </a:firstRow>
  </a:tblStyle>
  <a:tblStyle styleId="{EEE7283C-3CF3-47DC-8721-378D4A62B228}" styleName="">
    <a:tblBg/>
    <a:wholeTbl>
      <a:tcTxStyle b="off" i="off">
        <a:fontRef idx="minor">
          <a:srgbClr val="546056"/>
        </a:fontRef>
        <a:srgbClr val="546056"/>
      </a:tcTxStyle>
      <a:tcStyle>
        <a:tcBdr>
          <a:left>
            <a:ln w="12700" cap="flat">
              <a:solidFill>
                <a:srgbClr val="B59660"/>
              </a:solidFill>
              <a:prstDash val="solid"/>
              <a:miter lim="400000"/>
            </a:ln>
          </a:left>
          <a:right>
            <a:ln w="12700" cap="flat">
              <a:solidFill>
                <a:srgbClr val="B59660"/>
              </a:solidFill>
              <a:prstDash val="solid"/>
              <a:miter lim="400000"/>
            </a:ln>
          </a:right>
          <a:top>
            <a:ln w="12700" cap="flat">
              <a:solidFill>
                <a:srgbClr val="B59660"/>
              </a:solidFill>
              <a:prstDash val="solid"/>
              <a:miter lim="400000"/>
            </a:ln>
          </a:top>
          <a:bottom>
            <a:ln w="12700" cap="flat">
              <a:solidFill>
                <a:srgbClr val="B59660"/>
              </a:solidFill>
              <a:prstDash val="solid"/>
              <a:miter lim="400000"/>
            </a:ln>
          </a:bottom>
          <a:insideH>
            <a:ln w="12700" cap="flat">
              <a:solidFill>
                <a:srgbClr val="B59660"/>
              </a:solidFill>
              <a:prstDash val="solid"/>
              <a:miter lim="400000"/>
            </a:ln>
          </a:insideH>
          <a:insideV>
            <a:ln w="12700" cap="flat">
              <a:solidFill>
                <a:srgbClr val="B5966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BFC0B3">
              <a:alpha val="30000"/>
            </a:srgbClr>
          </a:solidFill>
        </a:fill>
      </a:tcStyle>
    </a:band2H>
    <a:firstCol>
      <a:tcTxStyle b="on" i="off">
        <a:fontRef idx="minor">
          <a:srgbClr val="F5F5EA"/>
        </a:fontRef>
        <a:srgbClr val="F5F5EA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</a:tcStyle>
    </a:firstCol>
    <a:lastRow>
      <a:tcTxStyle b="off" i="off">
        <a:fontRef idx="minor">
          <a:srgbClr val="546056"/>
        </a:fontRef>
        <a:srgbClr val="54605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B5966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5F5EA"/>
        </a:fontRef>
        <a:srgbClr val="F5F5EA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</a:tcStyle>
    </a:firstRow>
  </a:tblStyle>
  <a:tblStyle styleId="{CF821DB8-F4EB-4A41-A1BA-3FCAFE7338EE}" styleName="">
    <a:tblBg/>
    <a:wholeTbl>
      <a:tcTxStyle b="on" i="off">
        <a:fontRef idx="minor">
          <a:srgbClr val="7B867F">
            <a:alpha val="92000"/>
          </a:srgbClr>
        </a:fontRef>
        <a:srgbClr val="7B867F">
          <a:alpha val="92000"/>
        </a:srgb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070707">
                  <a:alpha val="50000"/>
                </a:srgbClr>
              </a:solidFill>
              <a:prstDash val="solid"/>
              <a:miter lim="400000"/>
            </a:ln>
          </a:top>
          <a:bottom>
            <a:ln w="12700" cap="flat">
              <a:solidFill>
                <a:srgbClr val="070707">
                  <a:alpha val="50000"/>
                </a:srgbClr>
              </a:solidFill>
              <a:prstDash val="solid"/>
              <a:miter lim="400000"/>
            </a:ln>
          </a:bottom>
          <a:insideH>
            <a:ln w="12700" cap="flat">
              <a:solidFill>
                <a:srgbClr val="070707">
                  <a:alpha val="50000"/>
                </a:srgbClr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BFC0B3">
              <a:alpha val="30000"/>
            </a:srgbClr>
          </a:solidFill>
        </a:fill>
      </a:tcStyle>
    </a:band2H>
    <a:firstCol>
      <a:tcTxStyle b="on" i="off">
        <a:fontRef idx="minor">
          <a:srgbClr val="F5F5EA"/>
        </a:fontRef>
        <a:srgbClr val="F5F5EA"/>
      </a:tcTxStyle>
      <a:tcStyle>
        <a:tcBdr>
          <a:left>
            <a:ln w="12700" cap="flat">
              <a:solidFill>
                <a:srgbClr val="070707">
                  <a:alpha val="50000"/>
                </a:srgbClr>
              </a:solidFill>
              <a:prstDash val="solid"/>
              <a:miter lim="400000"/>
            </a:ln>
          </a:left>
          <a:right>
            <a:ln w="25400" cap="flat">
              <a:solidFill>
                <a:srgbClr val="070707">
                  <a:alpha val="50000"/>
                </a:srgbClr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solidFill>
                <a:srgbClr val="070707">
                  <a:alpha val="50000"/>
                </a:srgbClr>
              </a:solidFill>
              <a:prstDash val="solid"/>
              <a:miter lim="400000"/>
            </a:ln>
          </a:insideV>
        </a:tcBdr>
        <a:fill>
          <a:solidFill>
            <a:srgbClr val="8F8E8A">
              <a:alpha val="80000"/>
            </a:srgbClr>
          </a:solidFill>
        </a:fill>
      </a:tcStyle>
    </a:firstCol>
    <a:lastRow>
      <a:tcTxStyle b="on" i="off">
        <a:fontRef idx="minor">
          <a:srgbClr val="F5F5EA"/>
        </a:fontRef>
        <a:srgbClr val="F5F5EA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70707">
                  <a:alpha val="50000"/>
                </a:srgbClr>
              </a:solidFill>
              <a:prstDash val="solid"/>
              <a:miter lim="400000"/>
            </a:ln>
          </a:top>
          <a:bottom>
            <a:ln w="12700" cap="flat">
              <a:solidFill>
                <a:srgbClr val="070707">
                  <a:alpha val="50000"/>
                </a:srgbClr>
              </a:solidFill>
              <a:prstDash val="solid"/>
              <a:miter lim="400000"/>
            </a:ln>
          </a:bottom>
          <a:insideH>
            <a:ln w="12700" cap="flat">
              <a:solidFill>
                <a:srgbClr val="070707">
                  <a:alpha val="50000"/>
                </a:srgbClr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77B06D">
              <a:alpha val="90000"/>
            </a:srgbClr>
          </a:solidFill>
        </a:fill>
      </a:tcStyle>
    </a:lastRow>
    <a:firstRow>
      <a:tcTxStyle b="on" i="off">
        <a:fontRef idx="minor">
          <a:srgbClr val="F5F5EA"/>
        </a:fontRef>
        <a:srgbClr val="F5F5EA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070707">
                  <a:alpha val="50000"/>
                </a:srgbClr>
              </a:solidFill>
              <a:prstDash val="solid"/>
              <a:miter lim="400000"/>
            </a:ln>
          </a:top>
          <a:bottom>
            <a:ln w="25400" cap="flat">
              <a:solidFill>
                <a:srgbClr val="070707">
                  <a:alpha val="50000"/>
                </a:srgbClr>
              </a:solidFill>
              <a:prstDash val="solid"/>
              <a:miter lim="400000"/>
            </a:ln>
          </a:bottom>
          <a:insideH>
            <a:ln w="12700" cap="flat">
              <a:solidFill>
                <a:srgbClr val="070707">
                  <a:alpha val="50000"/>
                </a:srgbClr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77B06D">
              <a:alpha val="90000"/>
            </a:srgbClr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546056"/>
        </a:fontRef>
        <a:srgbClr val="546056"/>
      </a:tcTxStyle>
      <a:tcStyle>
        <a:tcBdr>
          <a:left>
            <a:ln w="12700" cap="flat">
              <a:solidFill>
                <a:srgbClr val="474E49">
                  <a:alpha val="92000"/>
                </a:srgbClr>
              </a:solidFill>
              <a:prstDash val="solid"/>
              <a:miter lim="400000"/>
            </a:ln>
          </a:left>
          <a:right>
            <a:ln w="12700" cap="flat">
              <a:solidFill>
                <a:srgbClr val="474E49">
                  <a:alpha val="92000"/>
                </a:srgbClr>
              </a:solidFill>
              <a:prstDash val="solid"/>
              <a:miter lim="400000"/>
            </a:ln>
          </a:right>
          <a:top>
            <a:ln w="12700" cap="flat">
              <a:solidFill>
                <a:srgbClr val="474E49">
                  <a:alpha val="92000"/>
                </a:srgbClr>
              </a:solidFill>
              <a:prstDash val="solid"/>
              <a:miter lim="400000"/>
            </a:ln>
          </a:top>
          <a:bottom>
            <a:ln w="12700" cap="flat">
              <a:solidFill>
                <a:srgbClr val="474E49">
                  <a:alpha val="92000"/>
                </a:srgbClr>
              </a:solidFill>
              <a:prstDash val="solid"/>
              <a:miter lim="400000"/>
            </a:ln>
          </a:bottom>
          <a:insideH>
            <a:ln w="12700" cap="flat">
              <a:solidFill>
                <a:srgbClr val="474E49">
                  <a:alpha val="92000"/>
                </a:srgbClr>
              </a:solidFill>
              <a:prstDash val="solid"/>
              <a:miter lim="400000"/>
            </a:ln>
          </a:insideH>
          <a:insideV>
            <a:ln w="12700" cap="flat">
              <a:solidFill>
                <a:srgbClr val="474E49">
                  <a:alpha val="92000"/>
                </a:srgbClr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BFC0B3">
              <a:alpha val="30000"/>
            </a:srgbClr>
          </a:solidFill>
        </a:fill>
      </a:tcStyle>
    </a:band2H>
    <a:firstCol>
      <a:tcTxStyle b="on" i="off">
        <a:fontRef idx="minor">
          <a:srgbClr val="546056"/>
        </a:fontRef>
        <a:srgbClr val="546056"/>
      </a:tcTxStyle>
      <a:tcStyle>
        <a:tcBdr>
          <a:left>
            <a:ln w="12700" cap="flat">
              <a:solidFill>
                <a:srgbClr val="474E49">
                  <a:alpha val="92000"/>
                </a:srgbClr>
              </a:solidFill>
              <a:prstDash val="solid"/>
              <a:miter lim="400000"/>
            </a:ln>
          </a:left>
          <a:right>
            <a:ln w="12700" cap="flat">
              <a:solidFill>
                <a:srgbClr val="474E49">
                  <a:alpha val="92000"/>
                </a:srgbClr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6C6E72">
              <a:alpha val="11000"/>
            </a:srgbClr>
          </a:solidFill>
        </a:fill>
      </a:tcStyle>
    </a:firstCol>
    <a:lastRow>
      <a:tcTxStyle b="on" i="off">
        <a:fontRef idx="minor">
          <a:srgbClr val="546056"/>
        </a:fontRef>
        <a:srgbClr val="54605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474E49">
                  <a:alpha val="92000"/>
                </a:srgbClr>
              </a:solidFill>
              <a:prstDash val="solid"/>
              <a:miter lim="400000"/>
            </a:ln>
          </a:top>
          <a:bottom>
            <a:ln w="12700" cap="flat">
              <a:solidFill>
                <a:srgbClr val="474E49">
                  <a:alpha val="92000"/>
                </a:srgbClr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474E49">
                  <a:alpha val="92000"/>
                </a:srgbClr>
              </a:solidFill>
              <a:prstDash val="solid"/>
              <a:miter lim="400000"/>
            </a:ln>
          </a:top>
          <a:bottom>
            <a:ln w="12700" cap="flat">
              <a:solidFill>
                <a:srgbClr val="474E49">
                  <a:alpha val="92000"/>
                </a:srgbClr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6C6E72">
              <a:alpha val="80000"/>
            </a:srgbClr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546056"/>
        </a:fontRef>
        <a:srgbClr val="546056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BFC0B3">
              <a:alpha val="30000"/>
            </a:srgbClr>
          </a:solidFill>
        </a:fill>
      </a:tcStyle>
    </a:band2H>
    <a:firstCol>
      <a:tcTxStyle b="on" i="off">
        <a:fontRef idx="minor">
          <a:srgbClr val="546056"/>
        </a:fontRef>
        <a:srgbClr val="54605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546056"/>
        </a:fontRef>
        <a:srgbClr val="54605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546056"/>
        </a:fontRef>
        <a:srgbClr val="54605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33" name="Shape 33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xmlns="" val="4233607989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321457">
      <a:lnSpc>
        <a:spcPct val="125000"/>
      </a:lnSpc>
      <a:defRPr sz="1700">
        <a:latin typeface="Avenir Roman"/>
        <a:ea typeface="Avenir Roman"/>
        <a:cs typeface="Avenir Roman"/>
        <a:sym typeface="Avenir Roman"/>
      </a:defRPr>
    </a:lvl1pPr>
    <a:lvl2pPr indent="160729" defTabSz="321457">
      <a:lnSpc>
        <a:spcPct val="125000"/>
      </a:lnSpc>
      <a:defRPr sz="1700">
        <a:latin typeface="Avenir Roman"/>
        <a:ea typeface="Avenir Roman"/>
        <a:cs typeface="Avenir Roman"/>
        <a:sym typeface="Avenir Roman"/>
      </a:defRPr>
    </a:lvl2pPr>
    <a:lvl3pPr indent="321457" defTabSz="321457">
      <a:lnSpc>
        <a:spcPct val="125000"/>
      </a:lnSpc>
      <a:defRPr sz="1700">
        <a:latin typeface="Avenir Roman"/>
        <a:ea typeface="Avenir Roman"/>
        <a:cs typeface="Avenir Roman"/>
        <a:sym typeface="Avenir Roman"/>
      </a:defRPr>
    </a:lvl3pPr>
    <a:lvl4pPr indent="482186" defTabSz="321457">
      <a:lnSpc>
        <a:spcPct val="125000"/>
      </a:lnSpc>
      <a:defRPr sz="1700">
        <a:latin typeface="Avenir Roman"/>
        <a:ea typeface="Avenir Roman"/>
        <a:cs typeface="Avenir Roman"/>
        <a:sym typeface="Avenir Roman"/>
      </a:defRPr>
    </a:lvl4pPr>
    <a:lvl5pPr indent="642915" defTabSz="321457">
      <a:lnSpc>
        <a:spcPct val="125000"/>
      </a:lnSpc>
      <a:defRPr sz="1700">
        <a:latin typeface="Avenir Roman"/>
        <a:ea typeface="Avenir Roman"/>
        <a:cs typeface="Avenir Roman"/>
        <a:sym typeface="Avenir Roman"/>
      </a:defRPr>
    </a:lvl5pPr>
    <a:lvl6pPr indent="803643" defTabSz="321457">
      <a:lnSpc>
        <a:spcPct val="125000"/>
      </a:lnSpc>
      <a:defRPr sz="1700">
        <a:latin typeface="Avenir Roman"/>
        <a:ea typeface="Avenir Roman"/>
        <a:cs typeface="Avenir Roman"/>
        <a:sym typeface="Avenir Roman"/>
      </a:defRPr>
    </a:lvl6pPr>
    <a:lvl7pPr indent="964372" defTabSz="321457">
      <a:lnSpc>
        <a:spcPct val="125000"/>
      </a:lnSpc>
      <a:defRPr sz="1700">
        <a:latin typeface="Avenir Roman"/>
        <a:ea typeface="Avenir Roman"/>
        <a:cs typeface="Avenir Roman"/>
        <a:sym typeface="Avenir Roman"/>
      </a:defRPr>
    </a:lvl7pPr>
    <a:lvl8pPr indent="1125101" defTabSz="321457">
      <a:lnSpc>
        <a:spcPct val="125000"/>
      </a:lnSpc>
      <a:defRPr sz="1700">
        <a:latin typeface="Avenir Roman"/>
        <a:ea typeface="Avenir Roman"/>
        <a:cs typeface="Avenir Roman"/>
        <a:sym typeface="Avenir Roman"/>
      </a:defRPr>
    </a:lvl8pPr>
    <a:lvl9pPr indent="1285829" defTabSz="321457">
      <a:lnSpc>
        <a:spcPct val="125000"/>
      </a:lnSpc>
      <a:defRPr sz="1700">
        <a:latin typeface="Avenir Roman"/>
        <a:ea typeface="Avenir Roman"/>
        <a:cs typeface="Avenir Roman"/>
        <a:sym typeface="Avenir Roman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Subtitle">
    <p:bg>
      <p:bgPr>
        <a:blipFill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>
            <a:spLocks noGrp="1"/>
          </p:cNvSpPr>
          <p:nvPr>
            <p:ph type="title"/>
          </p:nvPr>
        </p:nvSpPr>
        <p:spPr>
          <a:xfrm>
            <a:off x="455414" y="1473399"/>
            <a:ext cx="8233172" cy="2044898"/>
          </a:xfrm>
          <a:prstGeom prst="rect">
            <a:avLst/>
          </a:prstGeom>
        </p:spPr>
        <p:txBody>
          <a:bodyPr anchor="b"/>
          <a:lstStyle>
            <a:lvl1pPr algn="ctr">
              <a:defRPr>
                <a:solidFill>
                  <a:srgbClr val="546056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4900" dirty="0">
                <a:solidFill>
                  <a:srgbClr val="546056"/>
                </a:solidFill>
              </a:rPr>
              <a:t>Title Text</a:t>
            </a:r>
          </a:p>
        </p:txBody>
      </p:sp>
      <p:sp>
        <p:nvSpPr>
          <p:cNvPr id="6" name="Shape 6"/>
          <p:cNvSpPr>
            <a:spLocks noGrp="1"/>
          </p:cNvSpPr>
          <p:nvPr>
            <p:ph type="body" idx="1"/>
          </p:nvPr>
        </p:nvSpPr>
        <p:spPr>
          <a:xfrm>
            <a:off x="455414" y="3661172"/>
            <a:ext cx="8233172" cy="982266"/>
          </a:xfrm>
          <a:prstGeom prst="rect">
            <a:avLst/>
          </a:prstGeom>
        </p:spPr>
        <p:txBody>
          <a:bodyPr anchor="t"/>
          <a:lstStyle>
            <a:lvl1pPr marL="0" indent="0" algn="ctr">
              <a:lnSpc>
                <a:spcPct val="110000"/>
              </a:lnSpc>
              <a:spcBef>
                <a:spcPts val="0"/>
              </a:spcBef>
              <a:buSzTx/>
              <a:buNone/>
              <a:defRPr sz="2200" i="1">
                <a:solidFill>
                  <a:srgbClr val="717D75"/>
                </a:solidFill>
                <a:latin typeface="Hoefler Text"/>
                <a:ea typeface="Hoefler Text"/>
                <a:cs typeface="Hoefler Text"/>
                <a:sym typeface="Hoefler Text"/>
              </a:defRPr>
            </a:lvl1pPr>
            <a:lvl2pPr marL="0" indent="160729" algn="ctr">
              <a:lnSpc>
                <a:spcPct val="110000"/>
              </a:lnSpc>
              <a:spcBef>
                <a:spcPts val="0"/>
              </a:spcBef>
              <a:buSzTx/>
              <a:buNone/>
              <a:defRPr sz="2200" i="1">
                <a:solidFill>
                  <a:srgbClr val="717D75"/>
                </a:solidFill>
                <a:latin typeface="Hoefler Text"/>
                <a:ea typeface="Hoefler Text"/>
                <a:cs typeface="Hoefler Text"/>
                <a:sym typeface="Hoefler Text"/>
              </a:defRPr>
            </a:lvl2pPr>
            <a:lvl3pPr marL="0" indent="321457" algn="ctr">
              <a:lnSpc>
                <a:spcPct val="110000"/>
              </a:lnSpc>
              <a:spcBef>
                <a:spcPts val="0"/>
              </a:spcBef>
              <a:buSzTx/>
              <a:buNone/>
              <a:defRPr sz="2200" i="1">
                <a:solidFill>
                  <a:srgbClr val="717D75"/>
                </a:solidFill>
                <a:latin typeface="Hoefler Text"/>
                <a:ea typeface="Hoefler Text"/>
                <a:cs typeface="Hoefler Text"/>
                <a:sym typeface="Hoefler Text"/>
              </a:defRPr>
            </a:lvl3pPr>
            <a:lvl4pPr marL="0" indent="482186" algn="ctr">
              <a:lnSpc>
                <a:spcPct val="110000"/>
              </a:lnSpc>
              <a:spcBef>
                <a:spcPts val="0"/>
              </a:spcBef>
              <a:buSzTx/>
              <a:buNone/>
              <a:defRPr sz="2200" i="1">
                <a:solidFill>
                  <a:srgbClr val="717D75"/>
                </a:solidFill>
                <a:latin typeface="Hoefler Text"/>
                <a:ea typeface="Hoefler Text"/>
                <a:cs typeface="Hoefler Text"/>
                <a:sym typeface="Hoefler Text"/>
              </a:defRPr>
            </a:lvl4pPr>
            <a:lvl5pPr marL="0" indent="642915" algn="ctr">
              <a:lnSpc>
                <a:spcPct val="110000"/>
              </a:lnSpc>
              <a:spcBef>
                <a:spcPts val="0"/>
              </a:spcBef>
              <a:buSzTx/>
              <a:buNone/>
              <a:defRPr sz="2200" i="1">
                <a:solidFill>
                  <a:srgbClr val="717D75"/>
                </a:solidFill>
                <a:latin typeface="Hoefler Text"/>
                <a:ea typeface="Hoefler Text"/>
                <a:cs typeface="Hoefler Text"/>
                <a:sym typeface="Hoefler Text"/>
              </a:defRPr>
            </a:lvl5pPr>
          </a:lstStyle>
          <a:p>
            <a:pPr lvl="0">
              <a:defRPr sz="1800" i="0">
                <a:solidFill>
                  <a:srgbClr val="000000"/>
                </a:solidFill>
              </a:defRPr>
            </a:pPr>
            <a:r>
              <a:rPr sz="2200" i="1" dirty="0">
                <a:solidFill>
                  <a:srgbClr val="717D75"/>
                </a:solidFill>
              </a:rPr>
              <a:t>Body Level One</a:t>
            </a:r>
          </a:p>
          <a:p>
            <a:pPr lvl="1">
              <a:defRPr sz="1800" i="0">
                <a:solidFill>
                  <a:srgbClr val="000000"/>
                </a:solidFill>
              </a:defRPr>
            </a:pPr>
            <a:r>
              <a:rPr sz="2200" i="1" dirty="0">
                <a:solidFill>
                  <a:srgbClr val="717D75"/>
                </a:solidFill>
              </a:rPr>
              <a:t>Body Level Two</a:t>
            </a:r>
          </a:p>
          <a:p>
            <a:pPr lvl="2">
              <a:defRPr sz="1800" i="0">
                <a:solidFill>
                  <a:srgbClr val="000000"/>
                </a:solidFill>
              </a:defRPr>
            </a:pPr>
            <a:r>
              <a:rPr sz="2200" i="1" dirty="0">
                <a:solidFill>
                  <a:srgbClr val="717D75"/>
                </a:solidFill>
              </a:rPr>
              <a:t>Body Level Three</a:t>
            </a:r>
          </a:p>
          <a:p>
            <a:pPr lvl="3">
              <a:defRPr sz="1800" i="0">
                <a:solidFill>
                  <a:srgbClr val="000000"/>
                </a:solidFill>
              </a:defRPr>
            </a:pPr>
            <a:r>
              <a:rPr sz="2200" i="1" dirty="0">
                <a:solidFill>
                  <a:srgbClr val="717D75"/>
                </a:solidFill>
              </a:rPr>
              <a:t>Body Level Four</a:t>
            </a:r>
          </a:p>
          <a:p>
            <a:pPr lvl="4">
              <a:defRPr sz="1800" i="0">
                <a:solidFill>
                  <a:srgbClr val="000000"/>
                </a:solidFill>
              </a:defRPr>
            </a:pPr>
            <a:r>
              <a:rPr sz="2200" i="1" dirty="0">
                <a:solidFill>
                  <a:srgbClr val="717D75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bg>
      <p:bgPr>
        <a:blipFill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bg>
      <p:bgPr>
        <a:blipFill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bg>
      <p:bgPr>
        <a:blipFill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bg>
      <p:bgPr>
        <a:blipFill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 Alt">
    <p:bg>
      <p:bgPr>
        <a:blipFill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>
            <a:spLocks noGrp="1"/>
          </p:cNvSpPr>
          <p:nvPr>
            <p:ph type="title"/>
          </p:nvPr>
        </p:nvSpPr>
        <p:spPr>
          <a:xfrm>
            <a:off x="455414" y="4777383"/>
            <a:ext cx="8233172" cy="1000125"/>
          </a:xfrm>
          <a:prstGeom prst="rect">
            <a:avLst/>
          </a:prstGeom>
        </p:spPr>
        <p:txBody>
          <a:bodyPr anchor="b"/>
          <a:lstStyle>
            <a:lvl1pPr algn="ctr">
              <a:defRPr>
                <a:solidFill>
                  <a:srgbClr val="546056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4900" dirty="0">
                <a:solidFill>
                  <a:srgbClr val="546056"/>
                </a:solidFill>
              </a:rPr>
              <a:t>Title Text</a:t>
            </a:r>
          </a:p>
        </p:txBody>
      </p:sp>
      <p:sp>
        <p:nvSpPr>
          <p:cNvPr id="9" name="Shape 9"/>
          <p:cNvSpPr>
            <a:spLocks noGrp="1"/>
          </p:cNvSpPr>
          <p:nvPr>
            <p:ph type="body" idx="1"/>
          </p:nvPr>
        </p:nvSpPr>
        <p:spPr>
          <a:xfrm>
            <a:off x="455414" y="5768578"/>
            <a:ext cx="8233172" cy="901898"/>
          </a:xfrm>
          <a:prstGeom prst="rect">
            <a:avLst/>
          </a:prstGeom>
        </p:spPr>
        <p:txBody>
          <a:bodyPr anchor="t"/>
          <a:lstStyle>
            <a:lvl1pPr marL="0" indent="0" algn="ctr">
              <a:lnSpc>
                <a:spcPct val="110000"/>
              </a:lnSpc>
              <a:spcBef>
                <a:spcPts val="0"/>
              </a:spcBef>
              <a:buSzTx/>
              <a:buNone/>
              <a:defRPr sz="2200" i="1">
                <a:solidFill>
                  <a:srgbClr val="717D75"/>
                </a:solidFill>
                <a:latin typeface="Hoefler Text"/>
                <a:ea typeface="Hoefler Text"/>
                <a:cs typeface="Hoefler Text"/>
                <a:sym typeface="Hoefler Text"/>
              </a:defRPr>
            </a:lvl1pPr>
            <a:lvl2pPr marL="0" indent="160729" algn="ctr">
              <a:lnSpc>
                <a:spcPct val="110000"/>
              </a:lnSpc>
              <a:spcBef>
                <a:spcPts val="0"/>
              </a:spcBef>
              <a:buSzTx/>
              <a:buNone/>
              <a:defRPr sz="2200" i="1">
                <a:solidFill>
                  <a:srgbClr val="717D75"/>
                </a:solidFill>
                <a:latin typeface="Hoefler Text"/>
                <a:ea typeface="Hoefler Text"/>
                <a:cs typeface="Hoefler Text"/>
                <a:sym typeface="Hoefler Text"/>
              </a:defRPr>
            </a:lvl2pPr>
            <a:lvl3pPr marL="0" indent="321457" algn="ctr">
              <a:lnSpc>
                <a:spcPct val="110000"/>
              </a:lnSpc>
              <a:spcBef>
                <a:spcPts val="0"/>
              </a:spcBef>
              <a:buSzTx/>
              <a:buNone/>
              <a:defRPr sz="2200" i="1">
                <a:solidFill>
                  <a:srgbClr val="717D75"/>
                </a:solidFill>
                <a:latin typeface="Hoefler Text"/>
                <a:ea typeface="Hoefler Text"/>
                <a:cs typeface="Hoefler Text"/>
                <a:sym typeface="Hoefler Text"/>
              </a:defRPr>
            </a:lvl3pPr>
            <a:lvl4pPr marL="0" indent="482186" algn="ctr">
              <a:lnSpc>
                <a:spcPct val="110000"/>
              </a:lnSpc>
              <a:spcBef>
                <a:spcPts val="0"/>
              </a:spcBef>
              <a:buSzTx/>
              <a:buNone/>
              <a:defRPr sz="2200" i="1">
                <a:solidFill>
                  <a:srgbClr val="717D75"/>
                </a:solidFill>
                <a:latin typeface="Hoefler Text"/>
                <a:ea typeface="Hoefler Text"/>
                <a:cs typeface="Hoefler Text"/>
                <a:sym typeface="Hoefler Text"/>
              </a:defRPr>
            </a:lvl4pPr>
            <a:lvl5pPr marL="0" indent="642915" algn="ctr">
              <a:lnSpc>
                <a:spcPct val="110000"/>
              </a:lnSpc>
              <a:spcBef>
                <a:spcPts val="0"/>
              </a:spcBef>
              <a:buSzTx/>
              <a:buNone/>
              <a:defRPr sz="2200" i="1">
                <a:solidFill>
                  <a:srgbClr val="717D75"/>
                </a:solidFill>
                <a:latin typeface="Hoefler Text"/>
                <a:ea typeface="Hoefler Text"/>
                <a:cs typeface="Hoefler Text"/>
                <a:sym typeface="Hoefler Text"/>
              </a:defRPr>
            </a:lvl5pPr>
          </a:lstStyle>
          <a:p>
            <a:pPr lvl="0">
              <a:defRPr sz="1800" i="0">
                <a:solidFill>
                  <a:srgbClr val="000000"/>
                </a:solidFill>
              </a:defRPr>
            </a:pPr>
            <a:r>
              <a:rPr sz="2200" i="1" dirty="0">
                <a:solidFill>
                  <a:srgbClr val="717D75"/>
                </a:solidFill>
              </a:rPr>
              <a:t>Body Level One</a:t>
            </a:r>
          </a:p>
          <a:p>
            <a:pPr lvl="1">
              <a:defRPr sz="1800" i="0">
                <a:solidFill>
                  <a:srgbClr val="000000"/>
                </a:solidFill>
              </a:defRPr>
            </a:pPr>
            <a:r>
              <a:rPr sz="2200" i="1" dirty="0">
                <a:solidFill>
                  <a:srgbClr val="717D75"/>
                </a:solidFill>
              </a:rPr>
              <a:t>Body Level Two</a:t>
            </a:r>
          </a:p>
          <a:p>
            <a:pPr lvl="2">
              <a:defRPr sz="1800" i="0">
                <a:solidFill>
                  <a:srgbClr val="000000"/>
                </a:solidFill>
              </a:defRPr>
            </a:pPr>
            <a:r>
              <a:rPr sz="2200" i="1" dirty="0">
                <a:solidFill>
                  <a:srgbClr val="717D75"/>
                </a:solidFill>
              </a:rPr>
              <a:t>Body Level Three</a:t>
            </a:r>
          </a:p>
          <a:p>
            <a:pPr lvl="3">
              <a:defRPr sz="1800" i="0">
                <a:solidFill>
                  <a:srgbClr val="000000"/>
                </a:solidFill>
              </a:defRPr>
            </a:pPr>
            <a:r>
              <a:rPr sz="2200" i="1" dirty="0">
                <a:solidFill>
                  <a:srgbClr val="717D75"/>
                </a:solidFill>
              </a:rPr>
              <a:t>Body Level Four</a:t>
            </a:r>
          </a:p>
          <a:p>
            <a:pPr lvl="4">
              <a:defRPr sz="1800" i="0">
                <a:solidFill>
                  <a:srgbClr val="000000"/>
                </a:solidFill>
              </a:defRPr>
            </a:pPr>
            <a:r>
              <a:rPr sz="2200" i="1" dirty="0">
                <a:solidFill>
                  <a:srgbClr val="717D75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bg>
      <p:bgPr>
        <a:blipFill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title"/>
          </p:nvPr>
        </p:nvSpPr>
        <p:spPr>
          <a:xfrm>
            <a:off x="455414" y="4777383"/>
            <a:ext cx="8233172" cy="1000125"/>
          </a:xfrm>
          <a:prstGeom prst="rect">
            <a:avLst/>
          </a:prstGeom>
        </p:spPr>
        <p:txBody>
          <a:bodyPr anchor="b"/>
          <a:lstStyle>
            <a:lvl1pPr algn="ctr">
              <a:defRPr>
                <a:solidFill>
                  <a:srgbClr val="546056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4900" dirty="0">
                <a:solidFill>
                  <a:srgbClr val="546056"/>
                </a:solidFill>
              </a:rPr>
              <a:t>Title Text</a:t>
            </a:r>
          </a:p>
        </p:txBody>
      </p:sp>
      <p:sp>
        <p:nvSpPr>
          <p:cNvPr id="12" name="Shape 12"/>
          <p:cNvSpPr>
            <a:spLocks noGrp="1"/>
          </p:cNvSpPr>
          <p:nvPr>
            <p:ph type="body" idx="1"/>
          </p:nvPr>
        </p:nvSpPr>
        <p:spPr>
          <a:xfrm>
            <a:off x="455414" y="5768578"/>
            <a:ext cx="8233172" cy="901898"/>
          </a:xfrm>
          <a:prstGeom prst="rect">
            <a:avLst/>
          </a:prstGeom>
        </p:spPr>
        <p:txBody>
          <a:bodyPr anchor="t"/>
          <a:lstStyle>
            <a:lvl1pPr marL="0" indent="0" algn="ctr">
              <a:lnSpc>
                <a:spcPct val="110000"/>
              </a:lnSpc>
              <a:spcBef>
                <a:spcPts val="0"/>
              </a:spcBef>
              <a:buSzTx/>
              <a:buNone/>
              <a:defRPr sz="2200" i="1">
                <a:solidFill>
                  <a:srgbClr val="717D75"/>
                </a:solidFill>
                <a:latin typeface="Hoefler Text"/>
                <a:ea typeface="Hoefler Text"/>
                <a:cs typeface="Hoefler Text"/>
                <a:sym typeface="Hoefler Text"/>
              </a:defRPr>
            </a:lvl1pPr>
            <a:lvl2pPr marL="0" indent="160729" algn="ctr">
              <a:lnSpc>
                <a:spcPct val="110000"/>
              </a:lnSpc>
              <a:spcBef>
                <a:spcPts val="0"/>
              </a:spcBef>
              <a:buSzTx/>
              <a:buNone/>
              <a:defRPr sz="2200" i="1">
                <a:solidFill>
                  <a:srgbClr val="717D75"/>
                </a:solidFill>
                <a:latin typeface="Hoefler Text"/>
                <a:ea typeface="Hoefler Text"/>
                <a:cs typeface="Hoefler Text"/>
                <a:sym typeface="Hoefler Text"/>
              </a:defRPr>
            </a:lvl2pPr>
            <a:lvl3pPr marL="0" indent="321457" algn="ctr">
              <a:lnSpc>
                <a:spcPct val="110000"/>
              </a:lnSpc>
              <a:spcBef>
                <a:spcPts val="0"/>
              </a:spcBef>
              <a:buSzTx/>
              <a:buNone/>
              <a:defRPr sz="2200" i="1">
                <a:solidFill>
                  <a:srgbClr val="717D75"/>
                </a:solidFill>
                <a:latin typeface="Hoefler Text"/>
                <a:ea typeface="Hoefler Text"/>
                <a:cs typeface="Hoefler Text"/>
                <a:sym typeface="Hoefler Text"/>
              </a:defRPr>
            </a:lvl3pPr>
            <a:lvl4pPr marL="0" indent="482186" algn="ctr">
              <a:lnSpc>
                <a:spcPct val="110000"/>
              </a:lnSpc>
              <a:spcBef>
                <a:spcPts val="0"/>
              </a:spcBef>
              <a:buSzTx/>
              <a:buNone/>
              <a:defRPr sz="2200" i="1">
                <a:solidFill>
                  <a:srgbClr val="717D75"/>
                </a:solidFill>
                <a:latin typeface="Hoefler Text"/>
                <a:ea typeface="Hoefler Text"/>
                <a:cs typeface="Hoefler Text"/>
                <a:sym typeface="Hoefler Text"/>
              </a:defRPr>
            </a:lvl4pPr>
            <a:lvl5pPr marL="0" indent="642915" algn="ctr">
              <a:lnSpc>
                <a:spcPct val="110000"/>
              </a:lnSpc>
              <a:spcBef>
                <a:spcPts val="0"/>
              </a:spcBef>
              <a:buSzTx/>
              <a:buNone/>
              <a:defRPr sz="2200" i="1">
                <a:solidFill>
                  <a:srgbClr val="717D75"/>
                </a:solidFill>
                <a:latin typeface="Hoefler Text"/>
                <a:ea typeface="Hoefler Text"/>
                <a:cs typeface="Hoefler Text"/>
                <a:sym typeface="Hoefler Text"/>
              </a:defRPr>
            </a:lvl5pPr>
          </a:lstStyle>
          <a:p>
            <a:pPr lvl="0">
              <a:defRPr sz="1800" i="0">
                <a:solidFill>
                  <a:srgbClr val="000000"/>
                </a:solidFill>
              </a:defRPr>
            </a:pPr>
            <a:r>
              <a:rPr sz="2200" i="1" dirty="0">
                <a:solidFill>
                  <a:srgbClr val="717D75"/>
                </a:solidFill>
              </a:rPr>
              <a:t>Body Level One</a:t>
            </a:r>
          </a:p>
          <a:p>
            <a:pPr lvl="1">
              <a:defRPr sz="1800" i="0">
                <a:solidFill>
                  <a:srgbClr val="000000"/>
                </a:solidFill>
              </a:defRPr>
            </a:pPr>
            <a:r>
              <a:rPr sz="2200" i="1" dirty="0">
                <a:solidFill>
                  <a:srgbClr val="717D75"/>
                </a:solidFill>
              </a:rPr>
              <a:t>Body Level Two</a:t>
            </a:r>
          </a:p>
          <a:p>
            <a:pPr lvl="2">
              <a:defRPr sz="1800" i="0">
                <a:solidFill>
                  <a:srgbClr val="000000"/>
                </a:solidFill>
              </a:defRPr>
            </a:pPr>
            <a:r>
              <a:rPr sz="2200" i="1" dirty="0">
                <a:solidFill>
                  <a:srgbClr val="717D75"/>
                </a:solidFill>
              </a:rPr>
              <a:t>Body Level Three</a:t>
            </a:r>
          </a:p>
          <a:p>
            <a:pPr lvl="3">
              <a:defRPr sz="1800" i="0">
                <a:solidFill>
                  <a:srgbClr val="000000"/>
                </a:solidFill>
              </a:defRPr>
            </a:pPr>
            <a:r>
              <a:rPr sz="2200" i="1" dirty="0">
                <a:solidFill>
                  <a:srgbClr val="717D75"/>
                </a:solidFill>
              </a:rPr>
              <a:t>Body Level Four</a:t>
            </a:r>
          </a:p>
          <a:p>
            <a:pPr lvl="4">
              <a:defRPr sz="1800" i="0">
                <a:solidFill>
                  <a:srgbClr val="000000"/>
                </a:solidFill>
              </a:defRPr>
            </a:pPr>
            <a:r>
              <a:rPr sz="2200" i="1" dirty="0">
                <a:solidFill>
                  <a:srgbClr val="717D75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bg>
      <p:bgPr>
        <a:blipFill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>
            <a:spLocks noGrp="1"/>
          </p:cNvSpPr>
          <p:nvPr>
            <p:ph type="title"/>
          </p:nvPr>
        </p:nvSpPr>
        <p:spPr>
          <a:xfrm>
            <a:off x="455414" y="2384227"/>
            <a:ext cx="8233172" cy="2080617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rgbClr val="546056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4900" dirty="0">
                <a:solidFill>
                  <a:srgbClr val="546056"/>
                </a:solidFill>
              </a:rPr>
              <a:t>Title Text</a:t>
            </a:r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bg>
      <p:bgPr>
        <a:blipFill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>
            <a:spLocks noGrp="1"/>
          </p:cNvSpPr>
          <p:nvPr>
            <p:ph type="title"/>
          </p:nvPr>
        </p:nvSpPr>
        <p:spPr>
          <a:xfrm>
            <a:off x="455414" y="1187648"/>
            <a:ext cx="3937992" cy="2455664"/>
          </a:xfrm>
          <a:prstGeom prst="rect">
            <a:avLst/>
          </a:prstGeom>
        </p:spPr>
        <p:txBody>
          <a:bodyPr anchor="b"/>
          <a:lstStyle>
            <a:lvl1pPr algn="ctr">
              <a:defRPr>
                <a:solidFill>
                  <a:srgbClr val="546056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4900" dirty="0">
                <a:solidFill>
                  <a:srgbClr val="546056"/>
                </a:solidFill>
              </a:rPr>
              <a:t>Title Text</a:t>
            </a:r>
          </a:p>
        </p:txBody>
      </p:sp>
      <p:sp>
        <p:nvSpPr>
          <p:cNvPr id="17" name="Shape 17"/>
          <p:cNvSpPr>
            <a:spLocks noGrp="1"/>
          </p:cNvSpPr>
          <p:nvPr>
            <p:ph type="body" idx="1"/>
          </p:nvPr>
        </p:nvSpPr>
        <p:spPr>
          <a:xfrm>
            <a:off x="455414" y="3821906"/>
            <a:ext cx="3937992" cy="2527102"/>
          </a:xfrm>
          <a:prstGeom prst="rect">
            <a:avLst/>
          </a:prstGeom>
        </p:spPr>
        <p:txBody>
          <a:bodyPr anchor="t"/>
          <a:lstStyle>
            <a:lvl1pPr marL="0" indent="0" algn="ctr">
              <a:lnSpc>
                <a:spcPct val="110000"/>
              </a:lnSpc>
              <a:spcBef>
                <a:spcPts val="0"/>
              </a:spcBef>
              <a:buSzTx/>
              <a:buNone/>
              <a:defRPr sz="2200" i="1">
                <a:solidFill>
                  <a:srgbClr val="717D75"/>
                </a:solidFill>
                <a:latin typeface="Hoefler Text"/>
                <a:ea typeface="Hoefler Text"/>
                <a:cs typeface="Hoefler Text"/>
                <a:sym typeface="Hoefler Text"/>
              </a:defRPr>
            </a:lvl1pPr>
            <a:lvl2pPr marL="0" indent="160729" algn="ctr">
              <a:lnSpc>
                <a:spcPct val="110000"/>
              </a:lnSpc>
              <a:spcBef>
                <a:spcPts val="0"/>
              </a:spcBef>
              <a:buSzTx/>
              <a:buNone/>
              <a:defRPr sz="2200" i="1">
                <a:solidFill>
                  <a:srgbClr val="717D75"/>
                </a:solidFill>
                <a:latin typeface="Hoefler Text"/>
                <a:ea typeface="Hoefler Text"/>
                <a:cs typeface="Hoefler Text"/>
                <a:sym typeface="Hoefler Text"/>
              </a:defRPr>
            </a:lvl2pPr>
            <a:lvl3pPr marL="0" indent="321457" algn="ctr">
              <a:lnSpc>
                <a:spcPct val="110000"/>
              </a:lnSpc>
              <a:spcBef>
                <a:spcPts val="0"/>
              </a:spcBef>
              <a:buSzTx/>
              <a:buNone/>
              <a:defRPr sz="2200" i="1">
                <a:solidFill>
                  <a:srgbClr val="717D75"/>
                </a:solidFill>
                <a:latin typeface="Hoefler Text"/>
                <a:ea typeface="Hoefler Text"/>
                <a:cs typeface="Hoefler Text"/>
                <a:sym typeface="Hoefler Text"/>
              </a:defRPr>
            </a:lvl3pPr>
            <a:lvl4pPr marL="0" indent="482186" algn="ctr">
              <a:lnSpc>
                <a:spcPct val="110000"/>
              </a:lnSpc>
              <a:spcBef>
                <a:spcPts val="0"/>
              </a:spcBef>
              <a:buSzTx/>
              <a:buNone/>
              <a:defRPr sz="2200" i="1">
                <a:solidFill>
                  <a:srgbClr val="717D75"/>
                </a:solidFill>
                <a:latin typeface="Hoefler Text"/>
                <a:ea typeface="Hoefler Text"/>
                <a:cs typeface="Hoefler Text"/>
                <a:sym typeface="Hoefler Text"/>
              </a:defRPr>
            </a:lvl4pPr>
            <a:lvl5pPr marL="0" indent="642915" algn="ctr">
              <a:lnSpc>
                <a:spcPct val="110000"/>
              </a:lnSpc>
              <a:spcBef>
                <a:spcPts val="0"/>
              </a:spcBef>
              <a:buSzTx/>
              <a:buNone/>
              <a:defRPr sz="2200" i="1">
                <a:solidFill>
                  <a:srgbClr val="717D75"/>
                </a:solidFill>
                <a:latin typeface="Hoefler Text"/>
                <a:ea typeface="Hoefler Text"/>
                <a:cs typeface="Hoefler Text"/>
                <a:sym typeface="Hoefler Text"/>
              </a:defRPr>
            </a:lvl5pPr>
          </a:lstStyle>
          <a:p>
            <a:pPr lvl="0">
              <a:defRPr sz="1800" i="0">
                <a:solidFill>
                  <a:srgbClr val="000000"/>
                </a:solidFill>
              </a:defRPr>
            </a:pPr>
            <a:r>
              <a:rPr sz="2200" i="1" dirty="0">
                <a:solidFill>
                  <a:srgbClr val="717D75"/>
                </a:solidFill>
              </a:rPr>
              <a:t>Body Level One</a:t>
            </a:r>
          </a:p>
          <a:p>
            <a:pPr lvl="1">
              <a:defRPr sz="1800" i="0">
                <a:solidFill>
                  <a:srgbClr val="000000"/>
                </a:solidFill>
              </a:defRPr>
            </a:pPr>
            <a:r>
              <a:rPr sz="2200" i="1" dirty="0">
                <a:solidFill>
                  <a:srgbClr val="717D75"/>
                </a:solidFill>
              </a:rPr>
              <a:t>Body Level Two</a:t>
            </a:r>
          </a:p>
          <a:p>
            <a:pPr lvl="2">
              <a:defRPr sz="1800" i="0">
                <a:solidFill>
                  <a:srgbClr val="000000"/>
                </a:solidFill>
              </a:defRPr>
            </a:pPr>
            <a:r>
              <a:rPr sz="2200" i="1" dirty="0">
                <a:solidFill>
                  <a:srgbClr val="717D75"/>
                </a:solidFill>
              </a:rPr>
              <a:t>Body Level Three</a:t>
            </a:r>
          </a:p>
          <a:p>
            <a:pPr lvl="3">
              <a:defRPr sz="1800" i="0">
                <a:solidFill>
                  <a:srgbClr val="000000"/>
                </a:solidFill>
              </a:defRPr>
            </a:pPr>
            <a:r>
              <a:rPr sz="2200" i="1" dirty="0">
                <a:solidFill>
                  <a:srgbClr val="717D75"/>
                </a:solidFill>
              </a:rPr>
              <a:t>Body Level Four</a:t>
            </a:r>
          </a:p>
          <a:p>
            <a:pPr lvl="4">
              <a:defRPr sz="1800" i="0">
                <a:solidFill>
                  <a:srgbClr val="000000"/>
                </a:solidFill>
              </a:defRPr>
            </a:pPr>
            <a:r>
              <a:rPr sz="2200" i="1" dirty="0">
                <a:solidFill>
                  <a:srgbClr val="717D75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4900" dirty="0">
                <a:solidFill>
                  <a:srgbClr val="FFFFFF">
                    <a:alpha val="95000"/>
                  </a:srgbClr>
                </a:solidFill>
              </a:rPr>
              <a:t>Title Text</a:t>
            </a:r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4900" dirty="0">
                <a:solidFill>
                  <a:srgbClr val="FFFFFF">
                    <a:alpha val="95000"/>
                  </a:srgbClr>
                </a:solidFill>
              </a:rPr>
              <a:t>Title Text</a:t>
            </a:r>
          </a:p>
        </p:txBody>
      </p:sp>
      <p:sp>
        <p:nvSpPr>
          <p:cNvPr id="22" name="Shape 22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buBlip>
                <a:blip r:embed="rId2"/>
              </a:buBlip>
            </a:lvl1pPr>
            <a:lvl2pPr>
              <a:buBlip>
                <a:blip r:embed="rId2"/>
              </a:buBlip>
            </a:lvl2pPr>
            <a:lvl3pPr>
              <a:buBlip>
                <a:blip r:embed="rId2"/>
              </a:buBlip>
            </a:lvl3pPr>
            <a:lvl4pPr>
              <a:buBlip>
                <a:blip r:embed="rId2"/>
              </a:buBlip>
            </a:lvl4pPr>
            <a:lvl5pPr>
              <a:buBlip>
                <a:blip r:embed="rId2"/>
              </a:buBlip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000" dirty="0">
                <a:solidFill>
                  <a:srgbClr val="546056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000" dirty="0">
                <a:solidFill>
                  <a:srgbClr val="546056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000" dirty="0">
                <a:solidFill>
                  <a:srgbClr val="546056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000" dirty="0">
                <a:solidFill>
                  <a:srgbClr val="546056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000" dirty="0">
                <a:solidFill>
                  <a:srgbClr val="546056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4900" dirty="0">
                <a:solidFill>
                  <a:srgbClr val="FFFFFF">
                    <a:alpha val="95000"/>
                  </a:srgbClr>
                </a:solidFill>
              </a:rPr>
              <a:t>Title Text</a:t>
            </a:r>
          </a:p>
        </p:txBody>
      </p:sp>
      <p:sp>
        <p:nvSpPr>
          <p:cNvPr id="25" name="Shape 25"/>
          <p:cNvSpPr>
            <a:spLocks noGrp="1"/>
          </p:cNvSpPr>
          <p:nvPr>
            <p:ph type="body" idx="1"/>
          </p:nvPr>
        </p:nvSpPr>
        <p:spPr>
          <a:xfrm>
            <a:off x="455414" y="1848445"/>
            <a:ext cx="3937992" cy="4554141"/>
          </a:xfrm>
          <a:prstGeom prst="rect">
            <a:avLst/>
          </a:prstGeom>
        </p:spPr>
        <p:txBody>
          <a:bodyPr/>
          <a:lstStyle>
            <a:lvl1pPr marL="276810" indent="-276810">
              <a:lnSpc>
                <a:spcPct val="120000"/>
              </a:lnSpc>
              <a:spcBef>
                <a:spcPts val="1687"/>
              </a:spcBef>
              <a:buFont typeface="Zapf Dingbats"/>
              <a:buBlip>
                <a:blip r:embed="rId2"/>
              </a:buBlip>
              <a:defRPr sz="2200"/>
            </a:lvl1pPr>
            <a:lvl2pPr marL="553621" indent="-276810">
              <a:lnSpc>
                <a:spcPct val="120000"/>
              </a:lnSpc>
              <a:spcBef>
                <a:spcPts val="1687"/>
              </a:spcBef>
              <a:buFont typeface="Zapf Dingbats"/>
              <a:buBlip>
                <a:blip r:embed="rId2"/>
              </a:buBlip>
              <a:defRPr sz="2200"/>
            </a:lvl2pPr>
            <a:lvl3pPr marL="830431" indent="-276810">
              <a:lnSpc>
                <a:spcPct val="120000"/>
              </a:lnSpc>
              <a:spcBef>
                <a:spcPts val="1687"/>
              </a:spcBef>
              <a:buFont typeface="Zapf Dingbats"/>
              <a:buBlip>
                <a:blip r:embed="rId2"/>
              </a:buBlip>
              <a:defRPr sz="2200"/>
            </a:lvl3pPr>
            <a:lvl4pPr marL="1107242" indent="-276810">
              <a:lnSpc>
                <a:spcPct val="120000"/>
              </a:lnSpc>
              <a:spcBef>
                <a:spcPts val="1687"/>
              </a:spcBef>
              <a:buFont typeface="Zapf Dingbats"/>
              <a:buBlip>
                <a:blip r:embed="rId2"/>
              </a:buBlip>
              <a:defRPr sz="2200"/>
            </a:lvl4pPr>
            <a:lvl5pPr marL="1384052" indent="-276810">
              <a:lnSpc>
                <a:spcPct val="120000"/>
              </a:lnSpc>
              <a:spcBef>
                <a:spcPts val="1687"/>
              </a:spcBef>
              <a:buFont typeface="Zapf Dingbats"/>
              <a:buBlip>
                <a:blip r:embed="rId2"/>
              </a:buBlip>
              <a:defRPr sz="22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200" dirty="0">
                <a:solidFill>
                  <a:srgbClr val="546056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200" dirty="0">
                <a:solidFill>
                  <a:srgbClr val="546056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200" dirty="0">
                <a:solidFill>
                  <a:srgbClr val="546056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200" dirty="0">
                <a:solidFill>
                  <a:srgbClr val="546056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200" dirty="0">
                <a:solidFill>
                  <a:srgbClr val="546056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bg>
      <p:bgPr>
        <a:blipFill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>
            <a:spLocks noGrp="1"/>
          </p:cNvSpPr>
          <p:nvPr>
            <p:ph type="body" idx="1"/>
          </p:nvPr>
        </p:nvSpPr>
        <p:spPr>
          <a:xfrm>
            <a:off x="455414" y="455414"/>
            <a:ext cx="8233172" cy="5947172"/>
          </a:xfrm>
          <a:prstGeom prst="rect">
            <a:avLst/>
          </a:prstGeom>
        </p:spPr>
        <p:txBody>
          <a:bodyPr/>
          <a:lstStyle>
            <a:lvl1pPr>
              <a:buBlip>
                <a:blip r:embed="rId3"/>
              </a:buBlip>
            </a:lvl1pPr>
            <a:lvl2pPr>
              <a:buBlip>
                <a:blip r:embed="rId3"/>
              </a:buBlip>
            </a:lvl2pPr>
            <a:lvl3pPr>
              <a:buBlip>
                <a:blip r:embed="rId3"/>
              </a:buBlip>
            </a:lvl3pPr>
            <a:lvl4pPr>
              <a:buBlip>
                <a:blip r:embed="rId3"/>
              </a:buBlip>
            </a:lvl4pPr>
            <a:lvl5pPr>
              <a:buBlip>
                <a:blip r:embed="rId3"/>
              </a:buBlip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000" dirty="0">
                <a:solidFill>
                  <a:srgbClr val="546056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000" dirty="0">
                <a:solidFill>
                  <a:srgbClr val="546056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000" dirty="0">
                <a:solidFill>
                  <a:srgbClr val="546056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000" dirty="0">
                <a:solidFill>
                  <a:srgbClr val="546056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000" dirty="0">
                <a:solidFill>
                  <a:srgbClr val="546056"/>
                </a:solidFill>
              </a:rPr>
              <a:t>Body Level Five</a:t>
            </a:r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455414" y="107156"/>
            <a:ext cx="8233172" cy="14287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>
            <a:norm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4900" dirty="0">
                <a:solidFill>
                  <a:srgbClr val="FFFFFF">
                    <a:alpha val="95000"/>
                  </a:srgbClr>
                </a:solidFill>
              </a:rPr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455414" y="1848445"/>
            <a:ext cx="8233172" cy="4554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>
            <a:normAutofit/>
          </a:bodyPr>
          <a:lstStyle>
            <a:lvl1pPr>
              <a:buBlip>
                <a:blip r:embed="rId16"/>
              </a:buBlip>
            </a:lvl1pPr>
            <a:lvl2pPr>
              <a:buBlip>
                <a:blip r:embed="rId16"/>
              </a:buBlip>
            </a:lvl2pPr>
            <a:lvl3pPr>
              <a:buBlip>
                <a:blip r:embed="rId16"/>
              </a:buBlip>
            </a:lvl3pPr>
            <a:lvl4pPr>
              <a:buBlip>
                <a:blip r:embed="rId16"/>
              </a:buBlip>
            </a:lvl4pPr>
            <a:lvl5pPr>
              <a:buBlip>
                <a:blip r:embed="rId16"/>
              </a:buBlip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000" dirty="0">
                <a:solidFill>
                  <a:srgbClr val="546056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000" dirty="0">
                <a:solidFill>
                  <a:srgbClr val="546056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000" dirty="0">
                <a:solidFill>
                  <a:srgbClr val="546056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000" dirty="0">
                <a:solidFill>
                  <a:srgbClr val="546056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000" dirty="0">
                <a:solidFill>
                  <a:srgbClr val="546056"/>
                </a:solidFill>
              </a:rPr>
              <a:t>Body Level Five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ransition spd="med"/>
  <p:txStyles>
    <p:titleStyle>
      <a:lvl1pPr defTabSz="410751">
        <a:defRPr sz="4900">
          <a:solidFill>
            <a:srgbClr val="FFFFFF">
              <a:alpha val="95000"/>
            </a:srgbClr>
          </a:solidFill>
          <a:latin typeface="+mn-lt"/>
          <a:ea typeface="+mn-ea"/>
          <a:cs typeface="+mn-cs"/>
          <a:sym typeface="Palatino"/>
        </a:defRPr>
      </a:lvl1pPr>
      <a:lvl2pPr indent="160729" defTabSz="410751">
        <a:defRPr sz="4900">
          <a:solidFill>
            <a:srgbClr val="FFFFFF">
              <a:alpha val="95000"/>
            </a:srgbClr>
          </a:solidFill>
          <a:latin typeface="+mn-lt"/>
          <a:ea typeface="+mn-ea"/>
          <a:cs typeface="+mn-cs"/>
          <a:sym typeface="Palatino"/>
        </a:defRPr>
      </a:lvl2pPr>
      <a:lvl3pPr indent="321457" defTabSz="410751">
        <a:defRPr sz="4900">
          <a:solidFill>
            <a:srgbClr val="FFFFFF">
              <a:alpha val="95000"/>
            </a:srgbClr>
          </a:solidFill>
          <a:latin typeface="+mn-lt"/>
          <a:ea typeface="+mn-ea"/>
          <a:cs typeface="+mn-cs"/>
          <a:sym typeface="Palatino"/>
        </a:defRPr>
      </a:lvl3pPr>
      <a:lvl4pPr indent="482186" defTabSz="410751">
        <a:defRPr sz="4900">
          <a:solidFill>
            <a:srgbClr val="FFFFFF">
              <a:alpha val="95000"/>
            </a:srgbClr>
          </a:solidFill>
          <a:latin typeface="+mn-lt"/>
          <a:ea typeface="+mn-ea"/>
          <a:cs typeface="+mn-cs"/>
          <a:sym typeface="Palatino"/>
        </a:defRPr>
      </a:lvl4pPr>
      <a:lvl5pPr indent="642915" defTabSz="410751">
        <a:defRPr sz="4900">
          <a:solidFill>
            <a:srgbClr val="FFFFFF">
              <a:alpha val="95000"/>
            </a:srgbClr>
          </a:solidFill>
          <a:latin typeface="+mn-lt"/>
          <a:ea typeface="+mn-ea"/>
          <a:cs typeface="+mn-cs"/>
          <a:sym typeface="Palatino"/>
        </a:defRPr>
      </a:lvl5pPr>
      <a:lvl6pPr indent="803643" defTabSz="410751">
        <a:defRPr sz="4900">
          <a:solidFill>
            <a:srgbClr val="FFFFFF">
              <a:alpha val="95000"/>
            </a:srgbClr>
          </a:solidFill>
          <a:latin typeface="+mn-lt"/>
          <a:ea typeface="+mn-ea"/>
          <a:cs typeface="+mn-cs"/>
          <a:sym typeface="Palatino"/>
        </a:defRPr>
      </a:lvl6pPr>
      <a:lvl7pPr indent="964372" defTabSz="410751">
        <a:defRPr sz="4900">
          <a:solidFill>
            <a:srgbClr val="FFFFFF">
              <a:alpha val="95000"/>
            </a:srgbClr>
          </a:solidFill>
          <a:latin typeface="+mn-lt"/>
          <a:ea typeface="+mn-ea"/>
          <a:cs typeface="+mn-cs"/>
          <a:sym typeface="Palatino"/>
        </a:defRPr>
      </a:lvl7pPr>
      <a:lvl8pPr indent="1125101" defTabSz="410751">
        <a:defRPr sz="4900">
          <a:solidFill>
            <a:srgbClr val="FFFFFF">
              <a:alpha val="95000"/>
            </a:srgbClr>
          </a:solidFill>
          <a:latin typeface="+mn-lt"/>
          <a:ea typeface="+mn-ea"/>
          <a:cs typeface="+mn-cs"/>
          <a:sym typeface="Palatino"/>
        </a:defRPr>
      </a:lvl8pPr>
      <a:lvl9pPr indent="1285829" defTabSz="410751">
        <a:defRPr sz="4900">
          <a:solidFill>
            <a:srgbClr val="FFFFFF">
              <a:alpha val="95000"/>
            </a:srgbClr>
          </a:solidFill>
          <a:latin typeface="+mn-lt"/>
          <a:ea typeface="+mn-ea"/>
          <a:cs typeface="+mn-cs"/>
          <a:sym typeface="Palatino"/>
        </a:defRPr>
      </a:lvl9pPr>
    </p:titleStyle>
    <p:bodyStyle>
      <a:lvl1pPr marL="375034" indent="-375034" defTabSz="410751">
        <a:spcBef>
          <a:spcPts val="2953"/>
        </a:spcBef>
        <a:buSzPct val="40000"/>
        <a:buBlip>
          <a:blip r:embed="rId16"/>
        </a:buBlip>
        <a:defRPr sz="3000">
          <a:solidFill>
            <a:srgbClr val="546056"/>
          </a:solidFill>
          <a:latin typeface="+mn-lt"/>
          <a:ea typeface="+mn-ea"/>
          <a:cs typeface="+mn-cs"/>
          <a:sym typeface="Palatino"/>
        </a:defRPr>
      </a:lvl1pPr>
      <a:lvl2pPr marL="750067" indent="-375034" defTabSz="410751">
        <a:spcBef>
          <a:spcPts val="2953"/>
        </a:spcBef>
        <a:buSzPct val="40000"/>
        <a:buBlip>
          <a:blip r:embed="rId16"/>
        </a:buBlip>
        <a:defRPr sz="3000">
          <a:solidFill>
            <a:srgbClr val="546056"/>
          </a:solidFill>
          <a:latin typeface="+mn-lt"/>
          <a:ea typeface="+mn-ea"/>
          <a:cs typeface="+mn-cs"/>
          <a:sym typeface="Palatino"/>
        </a:defRPr>
      </a:lvl2pPr>
      <a:lvl3pPr marL="1125101" indent="-375034" defTabSz="410751">
        <a:spcBef>
          <a:spcPts val="2953"/>
        </a:spcBef>
        <a:buSzPct val="40000"/>
        <a:buBlip>
          <a:blip r:embed="rId16"/>
        </a:buBlip>
        <a:defRPr sz="3000">
          <a:solidFill>
            <a:srgbClr val="546056"/>
          </a:solidFill>
          <a:latin typeface="+mn-lt"/>
          <a:ea typeface="+mn-ea"/>
          <a:cs typeface="+mn-cs"/>
          <a:sym typeface="Palatino"/>
        </a:defRPr>
      </a:lvl3pPr>
      <a:lvl4pPr marL="1500134" indent="-375034" defTabSz="410751">
        <a:spcBef>
          <a:spcPts val="2953"/>
        </a:spcBef>
        <a:buSzPct val="40000"/>
        <a:buBlip>
          <a:blip r:embed="rId16"/>
        </a:buBlip>
        <a:defRPr sz="3000">
          <a:solidFill>
            <a:srgbClr val="546056"/>
          </a:solidFill>
          <a:latin typeface="+mn-lt"/>
          <a:ea typeface="+mn-ea"/>
          <a:cs typeface="+mn-cs"/>
          <a:sym typeface="Palatino"/>
        </a:defRPr>
      </a:lvl4pPr>
      <a:lvl5pPr marL="1875168" indent="-375034" defTabSz="410751">
        <a:spcBef>
          <a:spcPts val="2953"/>
        </a:spcBef>
        <a:buSzPct val="40000"/>
        <a:buBlip>
          <a:blip r:embed="rId16"/>
        </a:buBlip>
        <a:defRPr sz="3000">
          <a:solidFill>
            <a:srgbClr val="546056"/>
          </a:solidFill>
          <a:latin typeface="+mn-lt"/>
          <a:ea typeface="+mn-ea"/>
          <a:cs typeface="+mn-cs"/>
          <a:sym typeface="Palatino"/>
        </a:defRPr>
      </a:lvl5pPr>
      <a:lvl6pPr marL="2250201" indent="-375034" defTabSz="410751">
        <a:spcBef>
          <a:spcPts val="2953"/>
        </a:spcBef>
        <a:buSzPct val="40000"/>
        <a:buBlip>
          <a:blip r:embed="rId16"/>
        </a:buBlip>
        <a:defRPr sz="3000">
          <a:solidFill>
            <a:srgbClr val="546056"/>
          </a:solidFill>
          <a:latin typeface="+mn-lt"/>
          <a:ea typeface="+mn-ea"/>
          <a:cs typeface="+mn-cs"/>
          <a:sym typeface="Palatino"/>
        </a:defRPr>
      </a:lvl6pPr>
      <a:lvl7pPr marL="2625235" indent="-375034" defTabSz="410751">
        <a:spcBef>
          <a:spcPts val="2953"/>
        </a:spcBef>
        <a:buSzPct val="40000"/>
        <a:buBlip>
          <a:blip r:embed="rId16"/>
        </a:buBlip>
        <a:defRPr sz="3000">
          <a:solidFill>
            <a:srgbClr val="546056"/>
          </a:solidFill>
          <a:latin typeface="+mn-lt"/>
          <a:ea typeface="+mn-ea"/>
          <a:cs typeface="+mn-cs"/>
          <a:sym typeface="Palatino"/>
        </a:defRPr>
      </a:lvl7pPr>
      <a:lvl8pPr marL="3000268" indent="-375034" defTabSz="410751">
        <a:spcBef>
          <a:spcPts val="2953"/>
        </a:spcBef>
        <a:buSzPct val="40000"/>
        <a:buBlip>
          <a:blip r:embed="rId16"/>
        </a:buBlip>
        <a:defRPr sz="3000">
          <a:solidFill>
            <a:srgbClr val="546056"/>
          </a:solidFill>
          <a:latin typeface="+mn-lt"/>
          <a:ea typeface="+mn-ea"/>
          <a:cs typeface="+mn-cs"/>
          <a:sym typeface="Palatino"/>
        </a:defRPr>
      </a:lvl8pPr>
      <a:lvl9pPr marL="3375302" indent="-375034" defTabSz="410751">
        <a:spcBef>
          <a:spcPts val="2953"/>
        </a:spcBef>
        <a:buSzPct val="40000"/>
        <a:buBlip>
          <a:blip r:embed="rId16"/>
        </a:buBlip>
        <a:defRPr sz="3000">
          <a:solidFill>
            <a:srgbClr val="546056"/>
          </a:solidFill>
          <a:latin typeface="+mn-lt"/>
          <a:ea typeface="+mn-ea"/>
          <a:cs typeface="+mn-cs"/>
          <a:sym typeface="Palatino"/>
        </a:defRPr>
      </a:lvl9pPr>
    </p:bodyStyle>
    <p:otherStyle>
      <a:lvl1pPr algn="ctr" defTabSz="410751">
        <a:defRPr>
          <a:solidFill>
            <a:schemeClr val="tx1"/>
          </a:solidFill>
          <a:latin typeface="+mn-lt"/>
          <a:ea typeface="+mn-ea"/>
          <a:cs typeface="+mn-cs"/>
          <a:sym typeface="Palatino"/>
        </a:defRPr>
      </a:lvl1pPr>
      <a:lvl2pPr indent="160729" algn="ctr" defTabSz="410751">
        <a:defRPr>
          <a:solidFill>
            <a:schemeClr val="tx1"/>
          </a:solidFill>
          <a:latin typeface="+mn-lt"/>
          <a:ea typeface="+mn-ea"/>
          <a:cs typeface="+mn-cs"/>
          <a:sym typeface="Palatino"/>
        </a:defRPr>
      </a:lvl2pPr>
      <a:lvl3pPr indent="321457" algn="ctr" defTabSz="410751">
        <a:defRPr>
          <a:solidFill>
            <a:schemeClr val="tx1"/>
          </a:solidFill>
          <a:latin typeface="+mn-lt"/>
          <a:ea typeface="+mn-ea"/>
          <a:cs typeface="+mn-cs"/>
          <a:sym typeface="Palatino"/>
        </a:defRPr>
      </a:lvl3pPr>
      <a:lvl4pPr indent="482186" algn="ctr" defTabSz="410751">
        <a:defRPr>
          <a:solidFill>
            <a:schemeClr val="tx1"/>
          </a:solidFill>
          <a:latin typeface="+mn-lt"/>
          <a:ea typeface="+mn-ea"/>
          <a:cs typeface="+mn-cs"/>
          <a:sym typeface="Palatino"/>
        </a:defRPr>
      </a:lvl4pPr>
      <a:lvl5pPr indent="642915" algn="ctr" defTabSz="410751">
        <a:defRPr>
          <a:solidFill>
            <a:schemeClr val="tx1"/>
          </a:solidFill>
          <a:latin typeface="+mn-lt"/>
          <a:ea typeface="+mn-ea"/>
          <a:cs typeface="+mn-cs"/>
          <a:sym typeface="Palatino"/>
        </a:defRPr>
      </a:lvl5pPr>
      <a:lvl6pPr indent="803643" algn="ctr" defTabSz="410751">
        <a:defRPr>
          <a:solidFill>
            <a:schemeClr val="tx1"/>
          </a:solidFill>
          <a:latin typeface="+mn-lt"/>
          <a:ea typeface="+mn-ea"/>
          <a:cs typeface="+mn-cs"/>
          <a:sym typeface="Palatino"/>
        </a:defRPr>
      </a:lvl6pPr>
      <a:lvl7pPr indent="964372" algn="ctr" defTabSz="410751">
        <a:defRPr>
          <a:solidFill>
            <a:schemeClr val="tx1"/>
          </a:solidFill>
          <a:latin typeface="+mn-lt"/>
          <a:ea typeface="+mn-ea"/>
          <a:cs typeface="+mn-cs"/>
          <a:sym typeface="Palatino"/>
        </a:defRPr>
      </a:lvl7pPr>
      <a:lvl8pPr indent="1125101" algn="ctr" defTabSz="410751">
        <a:defRPr>
          <a:solidFill>
            <a:schemeClr val="tx1"/>
          </a:solidFill>
          <a:latin typeface="+mn-lt"/>
          <a:ea typeface="+mn-ea"/>
          <a:cs typeface="+mn-cs"/>
          <a:sym typeface="Palatino"/>
        </a:defRPr>
      </a:lvl8pPr>
      <a:lvl9pPr indent="1285829" algn="ctr" defTabSz="410751">
        <a:defRPr>
          <a:solidFill>
            <a:schemeClr val="tx1"/>
          </a:solidFill>
          <a:latin typeface="+mn-lt"/>
          <a:ea typeface="+mn-ea"/>
          <a:cs typeface="+mn-cs"/>
          <a:sym typeface="Palatino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>
            <a:spLocks noGrp="1"/>
          </p:cNvSpPr>
          <p:nvPr>
            <p:ph type="title"/>
          </p:nvPr>
        </p:nvSpPr>
        <p:spPr>
          <a:xfrm>
            <a:off x="455414" y="4581128"/>
            <a:ext cx="8233172" cy="2016224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8900">
                <a:latin typeface="Heiti TC Light"/>
                <a:ea typeface="Heiti TC Light"/>
                <a:cs typeface="Heiti TC Light"/>
                <a:sym typeface="Heiti TC Light"/>
              </a:defRPr>
            </a:lvl1pPr>
          </a:lstStyle>
          <a:p>
            <a:pPr>
              <a:defRPr sz="1800">
                <a:solidFill>
                  <a:srgbClr val="000000"/>
                </a:solidFill>
              </a:defRPr>
            </a:pPr>
            <a:r>
              <a:rPr lang="zh-TW" altLang="zh-TW" sz="4000" b="1" dirty="0">
                <a:solidFill>
                  <a:srgbClr val="2F5992"/>
                </a:solidFill>
                <a:latin typeface="微軟正黑體" pitchFamily="34" charset="-120"/>
                <a:ea typeface="微軟正黑體" pitchFamily="34" charset="-120"/>
                <a:cs typeface="Wawati SC Regular"/>
                <a:sym typeface="Wawati SC Regular"/>
              </a:rPr>
              <a:t>「咪嘥嘢校園」</a:t>
            </a:r>
            <a:r>
              <a:rPr lang="en-US" altLang="zh-TW" sz="4000" b="1" dirty="0">
                <a:solidFill>
                  <a:srgbClr val="2F5992"/>
                </a:solidFill>
                <a:latin typeface="微軟正黑體" pitchFamily="34" charset="-120"/>
                <a:ea typeface="微軟正黑體" pitchFamily="34" charset="-120"/>
                <a:cs typeface="Wawati SC Regular"/>
                <a:sym typeface="Wawati SC Regular"/>
              </a:rPr>
              <a:t/>
            </a:r>
            <a:br>
              <a:rPr lang="en-US" altLang="zh-TW" sz="4000" b="1" dirty="0">
                <a:solidFill>
                  <a:srgbClr val="2F5992"/>
                </a:solidFill>
                <a:latin typeface="微軟正黑體" pitchFamily="34" charset="-120"/>
                <a:ea typeface="微軟正黑體" pitchFamily="34" charset="-120"/>
                <a:cs typeface="Wawati SC Regular"/>
                <a:sym typeface="Wawati SC Regular"/>
              </a:rPr>
            </a:br>
            <a:r>
              <a:rPr lang="zh-TW" altLang="en-US" sz="3000" b="1" dirty="0">
                <a:solidFill>
                  <a:srgbClr val="2F5992"/>
                </a:solidFill>
                <a:latin typeface="微軟正黑體" pitchFamily="34" charset="-120"/>
                <a:ea typeface="微軟正黑體" pitchFamily="34" charset="-120"/>
                <a:cs typeface="Wawati SC Regular"/>
                <a:sym typeface="Wawati SC Regular"/>
              </a:rPr>
              <a:t>小學</a:t>
            </a:r>
            <a:r>
              <a:rPr lang="zh-TW" altLang="zh-TW" sz="3000" b="1" dirty="0">
                <a:solidFill>
                  <a:srgbClr val="2F5992"/>
                </a:solidFill>
                <a:latin typeface="微軟正黑體" pitchFamily="34" charset="-120"/>
                <a:ea typeface="微軟正黑體" pitchFamily="34" charset="-120"/>
                <a:cs typeface="Wawati SC Regular"/>
                <a:sym typeface="Wawati SC Regular"/>
              </a:rPr>
              <a:t>教材</a:t>
            </a:r>
            <a:r>
              <a:rPr lang="en-US" altLang="zh-TW" sz="3000" b="1" dirty="0">
                <a:solidFill>
                  <a:srgbClr val="2F5992"/>
                </a:solidFill>
                <a:latin typeface="微軟正黑體" pitchFamily="34" charset="-120"/>
                <a:ea typeface="微軟正黑體" pitchFamily="34" charset="-120"/>
                <a:cs typeface="Wawati SC Regular"/>
                <a:sym typeface="Wawati SC Regular"/>
              </a:rPr>
              <a:t/>
            </a:r>
            <a:br>
              <a:rPr lang="en-US" altLang="zh-TW" sz="3000" b="1" dirty="0">
                <a:solidFill>
                  <a:srgbClr val="2F5992"/>
                </a:solidFill>
                <a:latin typeface="微軟正黑體" pitchFamily="34" charset="-120"/>
                <a:ea typeface="微軟正黑體" pitchFamily="34" charset="-120"/>
                <a:cs typeface="Wawati SC Regular"/>
                <a:sym typeface="Wawati SC Regular"/>
              </a:rPr>
            </a:br>
            <a:r>
              <a:rPr lang="zh-TW" altLang="en-US" sz="3000" b="1" dirty="0">
                <a:solidFill>
                  <a:srgbClr val="2F5992"/>
                </a:solidFill>
                <a:latin typeface="微軟正黑體" pitchFamily="34" charset="-120"/>
                <a:ea typeface="微軟正黑體" pitchFamily="34" charset="-120"/>
                <a:cs typeface="Wawati SC Regular"/>
                <a:sym typeface="Wawati SC Regular"/>
              </a:rPr>
              <a:t>課程三－現行垃圾</a:t>
            </a:r>
            <a:r>
              <a:rPr lang="zh-TW" altLang="en-US" sz="3000" b="1" dirty="0" smtClean="0">
                <a:solidFill>
                  <a:srgbClr val="2F5992"/>
                </a:solidFill>
                <a:latin typeface="微軟正黑體" pitchFamily="34" charset="-120"/>
                <a:ea typeface="微軟正黑體" pitchFamily="34" charset="-120"/>
                <a:cs typeface="Wawati SC Regular"/>
                <a:sym typeface="Wawati SC Regular"/>
              </a:rPr>
              <a:t>處理方式</a:t>
            </a:r>
            <a:r>
              <a:rPr lang="en-US" altLang="zh-TW" sz="3000" b="1" dirty="0" smtClean="0">
                <a:solidFill>
                  <a:srgbClr val="2F5992"/>
                </a:solidFill>
                <a:latin typeface="微軟正黑體" pitchFamily="34" charset="-120"/>
                <a:ea typeface="微軟正黑體" pitchFamily="34" charset="-120"/>
                <a:cs typeface="Wawati SC Regular"/>
                <a:sym typeface="Wawati SC Regular"/>
              </a:rPr>
              <a:t/>
            </a:r>
            <a:br>
              <a:rPr lang="en-US" altLang="zh-TW" sz="3000" b="1" dirty="0" smtClean="0">
                <a:solidFill>
                  <a:srgbClr val="2F5992"/>
                </a:solidFill>
                <a:latin typeface="微軟正黑體" pitchFamily="34" charset="-120"/>
                <a:ea typeface="微軟正黑體" pitchFamily="34" charset="-120"/>
                <a:cs typeface="Wawati SC Regular"/>
                <a:sym typeface="Wawati SC Regular"/>
              </a:rPr>
            </a:br>
            <a:r>
              <a:rPr lang="zh-TW" altLang="en-US" sz="3500" b="1" i="1" dirty="0">
                <a:solidFill>
                  <a:schemeClr val="accent1"/>
                </a:solidFill>
                <a:latin typeface="微軟正黑體" pitchFamily="34" charset="-120"/>
                <a:ea typeface="微軟正黑體" pitchFamily="34" charset="-120"/>
                <a:cs typeface="Wawati SC Regular"/>
                <a:sym typeface="Wawati SC Regular"/>
              </a:rPr>
              <a:t>廚餘與</a:t>
            </a:r>
            <a:r>
              <a:rPr lang="zh-TW" altLang="en-US" sz="3500" b="1" i="1" dirty="0" smtClean="0">
                <a:solidFill>
                  <a:schemeClr val="accent1"/>
                </a:solidFill>
                <a:latin typeface="微軟正黑體" pitchFamily="34" charset="-120"/>
                <a:ea typeface="微軟正黑體" pitchFamily="34" charset="-120"/>
                <a:cs typeface="Wawati SC Regular"/>
                <a:sym typeface="Wawati SC Regular"/>
              </a:rPr>
              <a:t>日常生活</a:t>
            </a:r>
            <a:endParaRPr sz="3500" b="1" dirty="0">
              <a:solidFill>
                <a:schemeClr val="accent1">
                  <a:lumMod val="75000"/>
                </a:schemeClr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grpSp>
        <p:nvGrpSpPr>
          <p:cNvPr id="38" name="Group 38"/>
          <p:cNvGrpSpPr>
            <a:grpSpLocks noChangeAspect="1"/>
          </p:cNvGrpSpPr>
          <p:nvPr/>
        </p:nvGrpSpPr>
        <p:grpSpPr>
          <a:xfrm>
            <a:off x="1979712" y="476672"/>
            <a:ext cx="4583340" cy="4107686"/>
            <a:chOff x="0" y="0"/>
            <a:chExt cx="7242808" cy="6491155"/>
          </a:xfrm>
        </p:grpSpPr>
        <p:pic>
          <p:nvPicPr>
            <p:cNvPr id="36" name="trash.png"/>
            <p:cNvPicPr/>
            <p:nvPr/>
          </p:nvPicPr>
          <p:blipFill>
            <a:blip r:embed="rId2" cstate="print">
              <a:extLst/>
            </a:blip>
            <a:stretch>
              <a:fillRect/>
            </a:stretch>
          </p:blipFill>
          <p:spPr>
            <a:xfrm>
              <a:off x="0" y="1709605"/>
              <a:ext cx="3810000" cy="46228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7" name="BIG.png"/>
            <p:cNvPicPr/>
            <p:nvPr/>
          </p:nvPicPr>
          <p:blipFill>
            <a:blip r:embed="rId3" cstate="print">
              <a:extLst/>
            </a:blip>
            <a:stretch>
              <a:fillRect/>
            </a:stretch>
          </p:blipFill>
          <p:spPr>
            <a:xfrm>
              <a:off x="2385284" y="0"/>
              <a:ext cx="4857525" cy="649115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7" name="Rectangle 6"/>
          <p:cNvSpPr/>
          <p:nvPr/>
        </p:nvSpPr>
        <p:spPr>
          <a:xfrm>
            <a:off x="5148064" y="44624"/>
            <a:ext cx="3957809" cy="249586"/>
          </a:xfrm>
          <a:prstGeom prst="rect">
            <a:avLst/>
          </a:prstGeom>
        </p:spPr>
        <p:txBody>
          <a:bodyPr wrap="none" lIns="64291" tIns="32146" rIns="64291" bIns="32146">
            <a:spAutoFit/>
          </a:bodyPr>
          <a:lstStyle>
            <a:lvl1pPr algn="ctr" defTabSz="584200">
              <a:defRPr sz="3200">
                <a:solidFill>
                  <a:srgbClr val="546056"/>
                </a:solidFill>
                <a:latin typeface="+mn-lt"/>
                <a:ea typeface="+mn-ea"/>
                <a:cs typeface="+mn-cs"/>
                <a:sym typeface="Palatino"/>
              </a:defRPr>
            </a:lvl1pPr>
            <a:lvl2pPr indent="228600" algn="ctr" defTabSz="584200">
              <a:defRPr sz="3200">
                <a:solidFill>
                  <a:srgbClr val="546056"/>
                </a:solidFill>
                <a:latin typeface="+mn-lt"/>
                <a:ea typeface="+mn-ea"/>
                <a:cs typeface="+mn-cs"/>
                <a:sym typeface="Palatino"/>
              </a:defRPr>
            </a:lvl2pPr>
            <a:lvl3pPr indent="457200" algn="ctr" defTabSz="584200">
              <a:defRPr sz="3200">
                <a:solidFill>
                  <a:srgbClr val="546056"/>
                </a:solidFill>
                <a:latin typeface="+mn-lt"/>
                <a:ea typeface="+mn-ea"/>
                <a:cs typeface="+mn-cs"/>
                <a:sym typeface="Palatino"/>
              </a:defRPr>
            </a:lvl3pPr>
            <a:lvl4pPr indent="685800" algn="ctr" defTabSz="584200">
              <a:defRPr sz="3200">
                <a:solidFill>
                  <a:srgbClr val="546056"/>
                </a:solidFill>
                <a:latin typeface="+mn-lt"/>
                <a:ea typeface="+mn-ea"/>
                <a:cs typeface="+mn-cs"/>
                <a:sym typeface="Palatino"/>
              </a:defRPr>
            </a:lvl4pPr>
            <a:lvl5pPr indent="914400" algn="ctr" defTabSz="584200">
              <a:defRPr sz="3200">
                <a:solidFill>
                  <a:srgbClr val="546056"/>
                </a:solidFill>
                <a:latin typeface="+mn-lt"/>
                <a:ea typeface="+mn-ea"/>
                <a:cs typeface="+mn-cs"/>
                <a:sym typeface="Palatino"/>
              </a:defRPr>
            </a:lvl5pPr>
            <a:lvl6pPr indent="1143000" algn="ctr" defTabSz="584200">
              <a:defRPr sz="3200">
                <a:solidFill>
                  <a:srgbClr val="546056"/>
                </a:solidFill>
                <a:latin typeface="+mn-lt"/>
                <a:ea typeface="+mn-ea"/>
                <a:cs typeface="+mn-cs"/>
                <a:sym typeface="Palatino"/>
              </a:defRPr>
            </a:lvl6pPr>
            <a:lvl7pPr indent="1371600" algn="ctr" defTabSz="584200">
              <a:defRPr sz="3200">
                <a:solidFill>
                  <a:srgbClr val="546056"/>
                </a:solidFill>
                <a:latin typeface="+mn-lt"/>
                <a:ea typeface="+mn-ea"/>
                <a:cs typeface="+mn-cs"/>
                <a:sym typeface="Palatino"/>
              </a:defRPr>
            </a:lvl7pPr>
            <a:lvl8pPr indent="1600200" algn="ctr" defTabSz="584200">
              <a:defRPr sz="3200">
                <a:solidFill>
                  <a:srgbClr val="546056"/>
                </a:solidFill>
                <a:latin typeface="+mn-lt"/>
                <a:ea typeface="+mn-ea"/>
                <a:cs typeface="+mn-cs"/>
                <a:sym typeface="Palatino"/>
              </a:defRPr>
            </a:lvl8pPr>
            <a:lvl9pPr indent="1828800" algn="ctr" defTabSz="584200">
              <a:defRPr sz="3200">
                <a:solidFill>
                  <a:srgbClr val="546056"/>
                </a:solidFill>
                <a:latin typeface="+mn-lt"/>
                <a:ea typeface="+mn-ea"/>
                <a:cs typeface="+mn-cs"/>
                <a:sym typeface="Palatino"/>
              </a:defRPr>
            </a:lvl9pPr>
          </a:lstStyle>
          <a:p>
            <a:pPr lvl="0">
              <a:defRPr sz="1800"/>
            </a:pPr>
            <a:r>
              <a:rPr lang="zh-TW" altLang="en-US" sz="1200" b="1" dirty="0">
                <a:solidFill>
                  <a:schemeClr val="accent1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「咪嘥嘢校園</a:t>
            </a:r>
            <a:r>
              <a:rPr lang="zh-TW" altLang="en-US" sz="1200" b="1" dirty="0" smtClean="0">
                <a:solidFill>
                  <a:schemeClr val="accent1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」小學教材  </a:t>
            </a:r>
            <a:r>
              <a:rPr lang="en-US" altLang="zh-TW" sz="1200" b="1" dirty="0" smtClean="0">
                <a:solidFill>
                  <a:schemeClr val="accent1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-</a:t>
            </a:r>
            <a:r>
              <a:rPr lang="zh-TW" altLang="en-US" sz="1200" b="1" dirty="0" smtClean="0">
                <a:solidFill>
                  <a:schemeClr val="accent1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  課程三</a:t>
            </a:r>
            <a:r>
              <a:rPr lang="zh-TW" altLang="en-US" sz="1200" b="1" dirty="0">
                <a:solidFill>
                  <a:schemeClr val="accent1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 </a:t>
            </a:r>
            <a:r>
              <a:rPr lang="zh-TW" altLang="en-US" sz="1200" b="1" dirty="0" smtClean="0">
                <a:solidFill>
                  <a:schemeClr val="accent1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 </a:t>
            </a:r>
            <a:r>
              <a:rPr lang="en-US" altLang="zh-TW" sz="1200" b="1" dirty="0" smtClean="0">
                <a:solidFill>
                  <a:schemeClr val="accent1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-</a:t>
            </a:r>
            <a:r>
              <a:rPr lang="zh-TW" altLang="en-US" sz="1200" b="1" dirty="0" smtClean="0">
                <a:solidFill>
                  <a:schemeClr val="accent1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  現行</a:t>
            </a:r>
            <a:r>
              <a:rPr lang="zh-TW" altLang="en-US" sz="1200" b="1" dirty="0">
                <a:solidFill>
                  <a:schemeClr val="accent1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垃圾處理方式</a:t>
            </a:r>
          </a:p>
        </p:txBody>
      </p:sp>
      <p:sp>
        <p:nvSpPr>
          <p:cNvPr id="8" name="文字方塊 6"/>
          <p:cNvSpPr txBox="1"/>
          <p:nvPr/>
        </p:nvSpPr>
        <p:spPr>
          <a:xfrm>
            <a:off x="8723913" y="6597352"/>
            <a:ext cx="381987" cy="33342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="horz" wrap="square" lIns="50800" tIns="50800" rIns="50800" bIns="50800" numCol="1" spcCol="38100" rtlCol="0" anchor="ctr">
            <a:spAutoFit/>
          </a:bodyPr>
          <a:lstStyle>
            <a:lvl1pPr algn="ctr" defTabSz="410751">
              <a:defRPr sz="2200">
                <a:solidFill>
                  <a:srgbClr val="546056"/>
                </a:solidFill>
                <a:latin typeface="+mn-lt"/>
                <a:ea typeface="+mn-ea"/>
                <a:cs typeface="+mn-cs"/>
                <a:sym typeface="Palatino"/>
              </a:defRPr>
            </a:lvl1pPr>
            <a:lvl2pPr indent="160729" algn="ctr" defTabSz="410751">
              <a:defRPr sz="2200">
                <a:solidFill>
                  <a:srgbClr val="546056"/>
                </a:solidFill>
                <a:latin typeface="+mn-lt"/>
                <a:ea typeface="+mn-ea"/>
                <a:cs typeface="+mn-cs"/>
                <a:sym typeface="Palatino"/>
              </a:defRPr>
            </a:lvl2pPr>
            <a:lvl3pPr indent="321457" algn="ctr" defTabSz="410751">
              <a:defRPr sz="2200">
                <a:solidFill>
                  <a:srgbClr val="546056"/>
                </a:solidFill>
                <a:latin typeface="+mn-lt"/>
                <a:ea typeface="+mn-ea"/>
                <a:cs typeface="+mn-cs"/>
                <a:sym typeface="Palatino"/>
              </a:defRPr>
            </a:lvl3pPr>
            <a:lvl4pPr indent="482186" algn="ctr" defTabSz="410751">
              <a:defRPr sz="2200">
                <a:solidFill>
                  <a:srgbClr val="546056"/>
                </a:solidFill>
                <a:latin typeface="+mn-lt"/>
                <a:ea typeface="+mn-ea"/>
                <a:cs typeface="+mn-cs"/>
                <a:sym typeface="Palatino"/>
              </a:defRPr>
            </a:lvl4pPr>
            <a:lvl5pPr indent="642915" algn="ctr" defTabSz="410751">
              <a:defRPr sz="2200">
                <a:solidFill>
                  <a:srgbClr val="546056"/>
                </a:solidFill>
                <a:latin typeface="+mn-lt"/>
                <a:ea typeface="+mn-ea"/>
                <a:cs typeface="+mn-cs"/>
                <a:sym typeface="Palatino"/>
              </a:defRPr>
            </a:lvl5pPr>
            <a:lvl6pPr indent="803643" algn="ctr" defTabSz="410751">
              <a:defRPr sz="2200">
                <a:solidFill>
                  <a:srgbClr val="546056"/>
                </a:solidFill>
                <a:latin typeface="+mn-lt"/>
                <a:ea typeface="+mn-ea"/>
                <a:cs typeface="+mn-cs"/>
                <a:sym typeface="Palatino"/>
              </a:defRPr>
            </a:lvl6pPr>
            <a:lvl7pPr indent="964372" algn="ctr" defTabSz="410751">
              <a:defRPr sz="2200">
                <a:solidFill>
                  <a:srgbClr val="546056"/>
                </a:solidFill>
                <a:latin typeface="+mn-lt"/>
                <a:ea typeface="+mn-ea"/>
                <a:cs typeface="+mn-cs"/>
                <a:sym typeface="Palatino"/>
              </a:defRPr>
            </a:lvl7pPr>
            <a:lvl8pPr indent="1125101" algn="ctr" defTabSz="410751">
              <a:defRPr sz="2200">
                <a:solidFill>
                  <a:srgbClr val="546056"/>
                </a:solidFill>
                <a:latin typeface="+mn-lt"/>
                <a:ea typeface="+mn-ea"/>
                <a:cs typeface="+mn-cs"/>
                <a:sym typeface="Palatino"/>
              </a:defRPr>
            </a:lvl8pPr>
            <a:lvl9pPr indent="1285829" algn="ctr" defTabSz="410751">
              <a:defRPr sz="2200">
                <a:solidFill>
                  <a:srgbClr val="546056"/>
                </a:solidFill>
                <a:latin typeface="+mn-lt"/>
                <a:ea typeface="+mn-ea"/>
                <a:cs typeface="+mn-cs"/>
                <a:sym typeface="Palatino"/>
              </a:defRPr>
            </a:lvl9pPr>
          </a:lstStyle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zh-TW" sz="1500" b="0" i="0" u="none" strike="noStrike" cap="none" spc="0" normalizeH="0" baseline="0" dirty="0" smtClean="0">
                <a:ln>
                  <a:noFill/>
                </a:ln>
                <a:solidFill>
                  <a:srgbClr val="546056"/>
                </a:solidFill>
                <a:effectLst/>
                <a:uFillTx/>
                <a:latin typeface="Adobe Gothic Std B" pitchFamily="34" charset="-128"/>
                <a:sym typeface="Palatino"/>
              </a:rPr>
              <a:t>1</a:t>
            </a:r>
            <a:endParaRPr kumimoji="0" lang="zh-HK" altLang="en-US" sz="1500" b="0" i="0" u="none" strike="noStrike" cap="none" spc="0" normalizeH="0" baseline="0" dirty="0">
              <a:ln>
                <a:noFill/>
              </a:ln>
              <a:solidFill>
                <a:srgbClr val="546056"/>
              </a:solidFill>
              <a:effectLst/>
              <a:uFillTx/>
              <a:latin typeface="Adobe Gothic Std B" pitchFamily="34" charset="-128"/>
              <a:sym typeface="Palatino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/>
          <p:nvPr/>
        </p:nvSpPr>
        <p:spPr>
          <a:xfrm>
            <a:off x="251521" y="5702159"/>
            <a:ext cx="8640960" cy="5799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5717" tIns="35717" rIns="35717" bIns="35717" anchor="ctr">
            <a:spAutoFit/>
          </a:bodyPr>
          <a:lstStyle>
            <a:lvl1pPr algn="l">
              <a:defRPr sz="4000">
                <a:latin typeface="Heiti TC Light"/>
                <a:ea typeface="Heiti TC Light"/>
                <a:cs typeface="Heiti TC Light"/>
                <a:sym typeface="Heiti TC Light"/>
              </a:defRPr>
            </a:lvl1pPr>
          </a:lstStyle>
          <a:p>
            <a:pPr lvl="0" algn="ctr">
              <a:defRPr sz="1800">
                <a:solidFill>
                  <a:srgbClr val="000000"/>
                </a:solidFill>
              </a:defRPr>
            </a:pPr>
            <a:endParaRPr sz="3300" b="1" dirty="0">
              <a:solidFill>
                <a:schemeClr val="accent1">
                  <a:lumMod val="75000"/>
                </a:schemeClr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pic>
        <p:nvPicPr>
          <p:cNvPr id="41" name="pasted-image.jpg"/>
          <p:cNvPicPr/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422598" y="652574"/>
            <a:ext cx="5589562" cy="34864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2" name="Eggshell_001.jpg"/>
          <p:cNvPicPr/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6228308" y="2835966"/>
            <a:ext cx="2422893" cy="1817170"/>
          </a:xfrm>
          <a:prstGeom prst="rect">
            <a:avLst/>
          </a:prstGeom>
          <a:ln w="12700">
            <a:miter lim="400000"/>
          </a:ln>
        </p:spPr>
      </p:pic>
      <p:pic>
        <p:nvPicPr>
          <p:cNvPr id="43" name="Banana.jpg"/>
          <p:cNvPicPr/>
          <p:nvPr/>
        </p:nvPicPr>
        <p:blipFill>
          <a:blip r:embed="rId4" cstate="print">
            <a:extLst/>
          </a:blip>
          <a:stretch>
            <a:fillRect/>
          </a:stretch>
        </p:blipFill>
        <p:spPr>
          <a:xfrm>
            <a:off x="6236826" y="1153803"/>
            <a:ext cx="2441575" cy="1645100"/>
          </a:xfrm>
          <a:prstGeom prst="rect">
            <a:avLst/>
          </a:prstGeom>
          <a:ln w="12700">
            <a:miter lim="400000"/>
          </a:ln>
        </p:spPr>
      </p:pic>
      <p:pic>
        <p:nvPicPr>
          <p:cNvPr id="44" name="pasted-image.png"/>
          <p:cNvPicPr/>
          <p:nvPr/>
        </p:nvPicPr>
        <p:blipFill>
          <a:blip r:embed="rId5" cstate="print">
            <a:extLst/>
          </a:blip>
          <a:stretch>
            <a:fillRect/>
          </a:stretch>
        </p:blipFill>
        <p:spPr>
          <a:xfrm>
            <a:off x="5935265" y="530607"/>
            <a:ext cx="1508072" cy="1508071"/>
          </a:xfrm>
          <a:prstGeom prst="rect">
            <a:avLst/>
          </a:prstGeom>
          <a:ln w="12700">
            <a:miter lim="400000"/>
          </a:ln>
        </p:spPr>
      </p:pic>
      <p:pic>
        <p:nvPicPr>
          <p:cNvPr id="45" name="pasted-image.png"/>
          <p:cNvPicPr/>
          <p:nvPr/>
        </p:nvPicPr>
        <p:blipFill>
          <a:blip r:embed="rId5" cstate="print">
            <a:extLst/>
          </a:blip>
          <a:stretch>
            <a:fillRect/>
          </a:stretch>
        </p:blipFill>
        <p:spPr>
          <a:xfrm>
            <a:off x="7536656" y="2727310"/>
            <a:ext cx="1508071" cy="1508071"/>
          </a:xfrm>
          <a:prstGeom prst="rect">
            <a:avLst/>
          </a:prstGeom>
          <a:ln w="12700">
            <a:miter lim="400000"/>
          </a:ln>
        </p:spPr>
      </p:pic>
      <p:sp>
        <p:nvSpPr>
          <p:cNvPr id="10" name="標題 9"/>
          <p:cNvSpPr>
            <a:spLocks noGrp="1"/>
          </p:cNvSpPr>
          <p:nvPr>
            <p:ph type="title"/>
          </p:nvPr>
        </p:nvSpPr>
        <p:spPr>
          <a:xfrm>
            <a:off x="467544" y="4581128"/>
            <a:ext cx="8233172" cy="2080617"/>
          </a:xfrm>
        </p:spPr>
        <p:txBody>
          <a:bodyPr>
            <a:normAutofit/>
          </a:bodyPr>
          <a:lstStyle/>
          <a:p>
            <a:pPr>
              <a:defRPr sz="1800">
                <a:solidFill>
                  <a:srgbClr val="000000"/>
                </a:solidFill>
              </a:defRPr>
            </a:pPr>
            <a:r>
              <a:rPr lang="zh-TW" altLang="en-US" sz="4800" b="1" dirty="0" smtClean="0">
                <a:solidFill>
                  <a:srgbClr val="2F5992"/>
                </a:solidFill>
                <a:latin typeface="微軟正黑體" pitchFamily="34" charset="-120"/>
                <a:ea typeface="微軟正黑體" pitchFamily="34" charset="-120"/>
                <a:cs typeface="Heiti TC Light"/>
                <a:sym typeface="Heiti TC Light"/>
              </a:rPr>
              <a:t>有多少同學的家庭會把廚餘</a:t>
            </a:r>
            <a:r>
              <a:rPr lang="en-US" altLang="zh-TW" sz="4800" b="1" dirty="0" smtClean="0">
                <a:solidFill>
                  <a:srgbClr val="2F5992"/>
                </a:solidFill>
                <a:latin typeface="微軟正黑體" pitchFamily="34" charset="-120"/>
                <a:ea typeface="微軟正黑體" pitchFamily="34" charset="-120"/>
                <a:cs typeface="Heiti TC Light"/>
                <a:sym typeface="Heiti TC Light"/>
              </a:rPr>
              <a:t/>
            </a:r>
            <a:br>
              <a:rPr lang="en-US" altLang="zh-TW" sz="4800" b="1" dirty="0" smtClean="0">
                <a:solidFill>
                  <a:srgbClr val="2F5992"/>
                </a:solidFill>
                <a:latin typeface="微軟正黑體" pitchFamily="34" charset="-120"/>
                <a:ea typeface="微軟正黑體" pitchFamily="34" charset="-120"/>
                <a:cs typeface="Heiti TC Light"/>
                <a:sym typeface="Heiti TC Light"/>
              </a:rPr>
            </a:br>
            <a:r>
              <a:rPr lang="zh-TW" altLang="en-US" sz="4800" b="1" dirty="0" smtClean="0">
                <a:solidFill>
                  <a:srgbClr val="2F5992"/>
                </a:solidFill>
                <a:latin typeface="微軟正黑體" pitchFamily="34" charset="-120"/>
                <a:ea typeface="微軟正黑體" pitchFamily="34" charset="-120"/>
                <a:cs typeface="Heiti TC Light"/>
                <a:sym typeface="Heiti TC Light"/>
              </a:rPr>
              <a:t>與其他家居廢物分開棄置？</a:t>
            </a:r>
          </a:p>
        </p:txBody>
      </p:sp>
      <p:sp>
        <p:nvSpPr>
          <p:cNvPr id="11" name="Rectangle 6"/>
          <p:cNvSpPr/>
          <p:nvPr/>
        </p:nvSpPr>
        <p:spPr>
          <a:xfrm>
            <a:off x="5148064" y="44624"/>
            <a:ext cx="3957809" cy="249586"/>
          </a:xfrm>
          <a:prstGeom prst="rect">
            <a:avLst/>
          </a:prstGeom>
        </p:spPr>
        <p:txBody>
          <a:bodyPr wrap="none" lIns="64291" tIns="32146" rIns="64291" bIns="32146">
            <a:spAutoFit/>
          </a:bodyPr>
          <a:lstStyle>
            <a:lvl1pPr algn="ctr" defTabSz="584200">
              <a:defRPr sz="3200">
                <a:solidFill>
                  <a:srgbClr val="546056"/>
                </a:solidFill>
                <a:latin typeface="+mn-lt"/>
                <a:ea typeface="+mn-ea"/>
                <a:cs typeface="+mn-cs"/>
                <a:sym typeface="Palatino"/>
              </a:defRPr>
            </a:lvl1pPr>
            <a:lvl2pPr indent="228600" algn="ctr" defTabSz="584200">
              <a:defRPr sz="3200">
                <a:solidFill>
                  <a:srgbClr val="546056"/>
                </a:solidFill>
                <a:latin typeface="+mn-lt"/>
                <a:ea typeface="+mn-ea"/>
                <a:cs typeface="+mn-cs"/>
                <a:sym typeface="Palatino"/>
              </a:defRPr>
            </a:lvl2pPr>
            <a:lvl3pPr indent="457200" algn="ctr" defTabSz="584200">
              <a:defRPr sz="3200">
                <a:solidFill>
                  <a:srgbClr val="546056"/>
                </a:solidFill>
                <a:latin typeface="+mn-lt"/>
                <a:ea typeface="+mn-ea"/>
                <a:cs typeface="+mn-cs"/>
                <a:sym typeface="Palatino"/>
              </a:defRPr>
            </a:lvl3pPr>
            <a:lvl4pPr indent="685800" algn="ctr" defTabSz="584200">
              <a:defRPr sz="3200">
                <a:solidFill>
                  <a:srgbClr val="546056"/>
                </a:solidFill>
                <a:latin typeface="+mn-lt"/>
                <a:ea typeface="+mn-ea"/>
                <a:cs typeface="+mn-cs"/>
                <a:sym typeface="Palatino"/>
              </a:defRPr>
            </a:lvl4pPr>
            <a:lvl5pPr indent="914400" algn="ctr" defTabSz="584200">
              <a:defRPr sz="3200">
                <a:solidFill>
                  <a:srgbClr val="546056"/>
                </a:solidFill>
                <a:latin typeface="+mn-lt"/>
                <a:ea typeface="+mn-ea"/>
                <a:cs typeface="+mn-cs"/>
                <a:sym typeface="Palatino"/>
              </a:defRPr>
            </a:lvl5pPr>
            <a:lvl6pPr indent="1143000" algn="ctr" defTabSz="584200">
              <a:defRPr sz="3200">
                <a:solidFill>
                  <a:srgbClr val="546056"/>
                </a:solidFill>
                <a:latin typeface="+mn-lt"/>
                <a:ea typeface="+mn-ea"/>
                <a:cs typeface="+mn-cs"/>
                <a:sym typeface="Palatino"/>
              </a:defRPr>
            </a:lvl6pPr>
            <a:lvl7pPr indent="1371600" algn="ctr" defTabSz="584200">
              <a:defRPr sz="3200">
                <a:solidFill>
                  <a:srgbClr val="546056"/>
                </a:solidFill>
                <a:latin typeface="+mn-lt"/>
                <a:ea typeface="+mn-ea"/>
                <a:cs typeface="+mn-cs"/>
                <a:sym typeface="Palatino"/>
              </a:defRPr>
            </a:lvl7pPr>
            <a:lvl8pPr indent="1600200" algn="ctr" defTabSz="584200">
              <a:defRPr sz="3200">
                <a:solidFill>
                  <a:srgbClr val="546056"/>
                </a:solidFill>
                <a:latin typeface="+mn-lt"/>
                <a:ea typeface="+mn-ea"/>
                <a:cs typeface="+mn-cs"/>
                <a:sym typeface="Palatino"/>
              </a:defRPr>
            </a:lvl8pPr>
            <a:lvl9pPr indent="1828800" algn="ctr" defTabSz="584200">
              <a:defRPr sz="3200">
                <a:solidFill>
                  <a:srgbClr val="546056"/>
                </a:solidFill>
                <a:latin typeface="+mn-lt"/>
                <a:ea typeface="+mn-ea"/>
                <a:cs typeface="+mn-cs"/>
                <a:sym typeface="Palatino"/>
              </a:defRPr>
            </a:lvl9pPr>
          </a:lstStyle>
          <a:p>
            <a:pPr lvl="0">
              <a:defRPr sz="1800"/>
            </a:pPr>
            <a:r>
              <a:rPr lang="zh-TW" altLang="en-US" sz="1200" b="1" dirty="0">
                <a:solidFill>
                  <a:schemeClr val="accent1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「咪嘥嘢校園</a:t>
            </a:r>
            <a:r>
              <a:rPr lang="zh-TW" altLang="en-US" sz="1200" b="1" dirty="0" smtClean="0">
                <a:solidFill>
                  <a:schemeClr val="accent1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」小學教材  </a:t>
            </a:r>
            <a:r>
              <a:rPr lang="en-US" altLang="zh-TW" sz="1200" b="1" dirty="0" smtClean="0">
                <a:solidFill>
                  <a:schemeClr val="accent1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-</a:t>
            </a:r>
            <a:r>
              <a:rPr lang="zh-TW" altLang="en-US" sz="1200" b="1" dirty="0" smtClean="0">
                <a:solidFill>
                  <a:schemeClr val="accent1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  課程三</a:t>
            </a:r>
            <a:r>
              <a:rPr lang="zh-TW" altLang="en-US" sz="1200" b="1" dirty="0">
                <a:solidFill>
                  <a:schemeClr val="accent1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 </a:t>
            </a:r>
            <a:r>
              <a:rPr lang="zh-TW" altLang="en-US" sz="1200" b="1" dirty="0" smtClean="0">
                <a:solidFill>
                  <a:schemeClr val="accent1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 </a:t>
            </a:r>
            <a:r>
              <a:rPr lang="en-US" altLang="zh-TW" sz="1200" b="1" dirty="0" smtClean="0">
                <a:solidFill>
                  <a:schemeClr val="accent1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-</a:t>
            </a:r>
            <a:r>
              <a:rPr lang="zh-TW" altLang="en-US" sz="1200" b="1" dirty="0" smtClean="0">
                <a:solidFill>
                  <a:schemeClr val="accent1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  現行</a:t>
            </a:r>
            <a:r>
              <a:rPr lang="zh-TW" altLang="en-US" sz="1200" b="1" dirty="0">
                <a:solidFill>
                  <a:schemeClr val="accent1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垃圾處理方式</a:t>
            </a:r>
          </a:p>
        </p:txBody>
      </p:sp>
      <p:sp>
        <p:nvSpPr>
          <p:cNvPr id="12" name="文字方塊 6"/>
          <p:cNvSpPr txBox="1"/>
          <p:nvPr/>
        </p:nvSpPr>
        <p:spPr>
          <a:xfrm>
            <a:off x="8723913" y="6597352"/>
            <a:ext cx="381987" cy="33342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="horz" wrap="square" lIns="50800" tIns="50800" rIns="50800" bIns="50800" numCol="1" spcCol="38100" rtlCol="0" anchor="ctr">
            <a:spAutoFit/>
          </a:bodyPr>
          <a:lstStyle>
            <a:lvl1pPr algn="ctr" defTabSz="410751">
              <a:defRPr sz="2200">
                <a:solidFill>
                  <a:srgbClr val="546056"/>
                </a:solidFill>
                <a:latin typeface="+mn-lt"/>
                <a:ea typeface="+mn-ea"/>
                <a:cs typeface="+mn-cs"/>
                <a:sym typeface="Palatino"/>
              </a:defRPr>
            </a:lvl1pPr>
            <a:lvl2pPr indent="160729" algn="ctr" defTabSz="410751">
              <a:defRPr sz="2200">
                <a:solidFill>
                  <a:srgbClr val="546056"/>
                </a:solidFill>
                <a:latin typeface="+mn-lt"/>
                <a:ea typeface="+mn-ea"/>
                <a:cs typeface="+mn-cs"/>
                <a:sym typeface="Palatino"/>
              </a:defRPr>
            </a:lvl2pPr>
            <a:lvl3pPr indent="321457" algn="ctr" defTabSz="410751">
              <a:defRPr sz="2200">
                <a:solidFill>
                  <a:srgbClr val="546056"/>
                </a:solidFill>
                <a:latin typeface="+mn-lt"/>
                <a:ea typeface="+mn-ea"/>
                <a:cs typeface="+mn-cs"/>
                <a:sym typeface="Palatino"/>
              </a:defRPr>
            </a:lvl3pPr>
            <a:lvl4pPr indent="482186" algn="ctr" defTabSz="410751">
              <a:defRPr sz="2200">
                <a:solidFill>
                  <a:srgbClr val="546056"/>
                </a:solidFill>
                <a:latin typeface="+mn-lt"/>
                <a:ea typeface="+mn-ea"/>
                <a:cs typeface="+mn-cs"/>
                <a:sym typeface="Palatino"/>
              </a:defRPr>
            </a:lvl4pPr>
            <a:lvl5pPr indent="642915" algn="ctr" defTabSz="410751">
              <a:defRPr sz="2200">
                <a:solidFill>
                  <a:srgbClr val="546056"/>
                </a:solidFill>
                <a:latin typeface="+mn-lt"/>
                <a:ea typeface="+mn-ea"/>
                <a:cs typeface="+mn-cs"/>
                <a:sym typeface="Palatino"/>
              </a:defRPr>
            </a:lvl5pPr>
            <a:lvl6pPr indent="803643" algn="ctr" defTabSz="410751">
              <a:defRPr sz="2200">
                <a:solidFill>
                  <a:srgbClr val="546056"/>
                </a:solidFill>
                <a:latin typeface="+mn-lt"/>
                <a:ea typeface="+mn-ea"/>
                <a:cs typeface="+mn-cs"/>
                <a:sym typeface="Palatino"/>
              </a:defRPr>
            </a:lvl6pPr>
            <a:lvl7pPr indent="964372" algn="ctr" defTabSz="410751">
              <a:defRPr sz="2200">
                <a:solidFill>
                  <a:srgbClr val="546056"/>
                </a:solidFill>
                <a:latin typeface="+mn-lt"/>
                <a:ea typeface="+mn-ea"/>
                <a:cs typeface="+mn-cs"/>
                <a:sym typeface="Palatino"/>
              </a:defRPr>
            </a:lvl7pPr>
            <a:lvl8pPr indent="1125101" algn="ctr" defTabSz="410751">
              <a:defRPr sz="2200">
                <a:solidFill>
                  <a:srgbClr val="546056"/>
                </a:solidFill>
                <a:latin typeface="+mn-lt"/>
                <a:ea typeface="+mn-ea"/>
                <a:cs typeface="+mn-cs"/>
                <a:sym typeface="Palatino"/>
              </a:defRPr>
            </a:lvl8pPr>
            <a:lvl9pPr indent="1285829" algn="ctr" defTabSz="410751">
              <a:defRPr sz="2200">
                <a:solidFill>
                  <a:srgbClr val="546056"/>
                </a:solidFill>
                <a:latin typeface="+mn-lt"/>
                <a:ea typeface="+mn-ea"/>
                <a:cs typeface="+mn-cs"/>
                <a:sym typeface="Palatino"/>
              </a:defRPr>
            </a:lvl9pPr>
          </a:lstStyle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zh-TW" sz="1500" b="0" i="0" u="none" strike="noStrike" cap="none" spc="0" normalizeH="0" baseline="0" dirty="0" smtClean="0">
                <a:ln>
                  <a:noFill/>
                </a:ln>
                <a:solidFill>
                  <a:srgbClr val="546056"/>
                </a:solidFill>
                <a:effectLst/>
                <a:uFillTx/>
                <a:latin typeface="Adobe Gothic Std B" pitchFamily="34" charset="-128"/>
                <a:sym typeface="Palatino"/>
              </a:rPr>
              <a:t>2</a:t>
            </a:r>
            <a:endParaRPr kumimoji="0" lang="zh-HK" altLang="en-US" sz="1500" b="0" i="0" u="none" strike="noStrike" cap="none" spc="0" normalizeH="0" baseline="0" dirty="0">
              <a:ln>
                <a:noFill/>
              </a:ln>
              <a:solidFill>
                <a:srgbClr val="546056"/>
              </a:solidFill>
              <a:effectLst/>
              <a:uFillTx/>
              <a:latin typeface="Adobe Gothic Std B" pitchFamily="34" charset="-128"/>
              <a:sym typeface="Palatino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trash2.png"/>
          <p:cNvPicPr>
            <a:picLocks noChangeAspect="1"/>
          </p:cNvPicPr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3203848" y="332656"/>
            <a:ext cx="2864709" cy="4465716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標題 6"/>
          <p:cNvSpPr>
            <a:spLocks noGrp="1"/>
          </p:cNvSpPr>
          <p:nvPr>
            <p:ph type="title"/>
          </p:nvPr>
        </p:nvSpPr>
        <p:spPr>
          <a:xfrm>
            <a:off x="455414" y="4588743"/>
            <a:ext cx="8233172" cy="2080617"/>
          </a:xfrm>
        </p:spPr>
        <p:txBody>
          <a:bodyPr>
            <a:no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lang="zh-TW" altLang="en-US" sz="4800" b="1" dirty="0" smtClean="0">
                <a:solidFill>
                  <a:srgbClr val="2F5992"/>
                </a:solidFill>
                <a:latin typeface="微軟正黑體" pitchFamily="34" charset="-120"/>
                <a:ea typeface="微軟正黑體" pitchFamily="34" charset="-120"/>
                <a:cs typeface="Heiti TC Light"/>
                <a:sym typeface="Heiti TC Light"/>
              </a:rPr>
              <a:t>有多少同學的家庭</a:t>
            </a:r>
            <a:br>
              <a:rPr lang="zh-TW" altLang="en-US" sz="4800" b="1" dirty="0" smtClean="0">
                <a:solidFill>
                  <a:srgbClr val="2F5992"/>
                </a:solidFill>
                <a:latin typeface="微軟正黑體" pitchFamily="34" charset="-120"/>
                <a:ea typeface="微軟正黑體" pitchFamily="34" charset="-120"/>
                <a:cs typeface="Heiti TC Light"/>
                <a:sym typeface="Heiti TC Light"/>
              </a:rPr>
            </a:br>
            <a:r>
              <a:rPr lang="zh-TW" altLang="en-US" sz="4800" b="1" dirty="0" smtClean="0">
                <a:solidFill>
                  <a:srgbClr val="2F5992"/>
                </a:solidFill>
                <a:latin typeface="微軟正黑體" pitchFamily="34" charset="-120"/>
                <a:ea typeface="微軟正黑體" pitchFamily="34" charset="-120"/>
                <a:cs typeface="Heiti TC Light"/>
                <a:sym typeface="Heiti TC Light"/>
              </a:rPr>
              <a:t>會直接把廚餘棄置</a:t>
            </a:r>
            <a:r>
              <a:rPr lang="zh-TW" altLang="en-US" sz="4800" b="1" smtClean="0">
                <a:solidFill>
                  <a:srgbClr val="2F5992"/>
                </a:solidFill>
                <a:latin typeface="微軟正黑體" pitchFamily="34" charset="-120"/>
                <a:ea typeface="微軟正黑體" pitchFamily="34" charset="-120"/>
                <a:cs typeface="Heiti TC Light"/>
                <a:sym typeface="Heiti TC Light"/>
              </a:rPr>
              <a:t>於</a:t>
            </a:r>
            <a:r>
              <a:rPr lang="zh-TW" altLang="en-US" sz="4800" b="1" smtClean="0">
                <a:solidFill>
                  <a:srgbClr val="2F5992"/>
                </a:solidFill>
                <a:latin typeface="微軟正黑體" pitchFamily="34" charset="-120"/>
                <a:ea typeface="微軟正黑體" pitchFamily="34" charset="-120"/>
                <a:cs typeface="Heiti TC Light"/>
                <a:sym typeface="Heiti TC Light"/>
              </a:rPr>
              <a:t>垃圾桶？</a:t>
            </a:r>
            <a:endParaRPr lang="zh-TW" altLang="en-US" sz="4800" b="1" dirty="0" smtClean="0">
              <a:solidFill>
                <a:srgbClr val="2F5992"/>
              </a:solidFill>
              <a:latin typeface="微軟正黑體" pitchFamily="34" charset="-120"/>
              <a:ea typeface="微軟正黑體" pitchFamily="34" charset="-120"/>
              <a:cs typeface="Heiti TC Light"/>
              <a:sym typeface="Heiti TC Light"/>
            </a:endParaRPr>
          </a:p>
        </p:txBody>
      </p:sp>
      <p:sp>
        <p:nvSpPr>
          <p:cNvPr id="5" name="Rectangle 6"/>
          <p:cNvSpPr/>
          <p:nvPr/>
        </p:nvSpPr>
        <p:spPr>
          <a:xfrm>
            <a:off x="5148064" y="44624"/>
            <a:ext cx="3957809" cy="249586"/>
          </a:xfrm>
          <a:prstGeom prst="rect">
            <a:avLst/>
          </a:prstGeom>
        </p:spPr>
        <p:txBody>
          <a:bodyPr wrap="none" lIns="64291" tIns="32146" rIns="64291" bIns="32146">
            <a:spAutoFit/>
          </a:bodyPr>
          <a:lstStyle>
            <a:lvl1pPr algn="ctr" defTabSz="584200">
              <a:defRPr sz="3200">
                <a:solidFill>
                  <a:srgbClr val="546056"/>
                </a:solidFill>
                <a:latin typeface="+mn-lt"/>
                <a:ea typeface="+mn-ea"/>
                <a:cs typeface="+mn-cs"/>
                <a:sym typeface="Palatino"/>
              </a:defRPr>
            </a:lvl1pPr>
            <a:lvl2pPr indent="228600" algn="ctr" defTabSz="584200">
              <a:defRPr sz="3200">
                <a:solidFill>
                  <a:srgbClr val="546056"/>
                </a:solidFill>
                <a:latin typeface="+mn-lt"/>
                <a:ea typeface="+mn-ea"/>
                <a:cs typeface="+mn-cs"/>
                <a:sym typeface="Palatino"/>
              </a:defRPr>
            </a:lvl2pPr>
            <a:lvl3pPr indent="457200" algn="ctr" defTabSz="584200">
              <a:defRPr sz="3200">
                <a:solidFill>
                  <a:srgbClr val="546056"/>
                </a:solidFill>
                <a:latin typeface="+mn-lt"/>
                <a:ea typeface="+mn-ea"/>
                <a:cs typeface="+mn-cs"/>
                <a:sym typeface="Palatino"/>
              </a:defRPr>
            </a:lvl3pPr>
            <a:lvl4pPr indent="685800" algn="ctr" defTabSz="584200">
              <a:defRPr sz="3200">
                <a:solidFill>
                  <a:srgbClr val="546056"/>
                </a:solidFill>
                <a:latin typeface="+mn-lt"/>
                <a:ea typeface="+mn-ea"/>
                <a:cs typeface="+mn-cs"/>
                <a:sym typeface="Palatino"/>
              </a:defRPr>
            </a:lvl4pPr>
            <a:lvl5pPr indent="914400" algn="ctr" defTabSz="584200">
              <a:defRPr sz="3200">
                <a:solidFill>
                  <a:srgbClr val="546056"/>
                </a:solidFill>
                <a:latin typeface="+mn-lt"/>
                <a:ea typeface="+mn-ea"/>
                <a:cs typeface="+mn-cs"/>
                <a:sym typeface="Palatino"/>
              </a:defRPr>
            </a:lvl5pPr>
            <a:lvl6pPr indent="1143000" algn="ctr" defTabSz="584200">
              <a:defRPr sz="3200">
                <a:solidFill>
                  <a:srgbClr val="546056"/>
                </a:solidFill>
                <a:latin typeface="+mn-lt"/>
                <a:ea typeface="+mn-ea"/>
                <a:cs typeface="+mn-cs"/>
                <a:sym typeface="Palatino"/>
              </a:defRPr>
            </a:lvl6pPr>
            <a:lvl7pPr indent="1371600" algn="ctr" defTabSz="584200">
              <a:defRPr sz="3200">
                <a:solidFill>
                  <a:srgbClr val="546056"/>
                </a:solidFill>
                <a:latin typeface="+mn-lt"/>
                <a:ea typeface="+mn-ea"/>
                <a:cs typeface="+mn-cs"/>
                <a:sym typeface="Palatino"/>
              </a:defRPr>
            </a:lvl7pPr>
            <a:lvl8pPr indent="1600200" algn="ctr" defTabSz="584200">
              <a:defRPr sz="3200">
                <a:solidFill>
                  <a:srgbClr val="546056"/>
                </a:solidFill>
                <a:latin typeface="+mn-lt"/>
                <a:ea typeface="+mn-ea"/>
                <a:cs typeface="+mn-cs"/>
                <a:sym typeface="Palatino"/>
              </a:defRPr>
            </a:lvl8pPr>
            <a:lvl9pPr indent="1828800" algn="ctr" defTabSz="584200">
              <a:defRPr sz="3200">
                <a:solidFill>
                  <a:srgbClr val="546056"/>
                </a:solidFill>
                <a:latin typeface="+mn-lt"/>
                <a:ea typeface="+mn-ea"/>
                <a:cs typeface="+mn-cs"/>
                <a:sym typeface="Palatino"/>
              </a:defRPr>
            </a:lvl9pPr>
          </a:lstStyle>
          <a:p>
            <a:pPr lvl="0">
              <a:defRPr sz="1800"/>
            </a:pPr>
            <a:r>
              <a:rPr lang="zh-TW" altLang="en-US" sz="1200" b="1" dirty="0">
                <a:solidFill>
                  <a:schemeClr val="accent1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「咪嘥嘢校園</a:t>
            </a:r>
            <a:r>
              <a:rPr lang="zh-TW" altLang="en-US" sz="1200" b="1" dirty="0" smtClean="0">
                <a:solidFill>
                  <a:schemeClr val="accent1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」小學教材  </a:t>
            </a:r>
            <a:r>
              <a:rPr lang="en-US" altLang="zh-TW" sz="1200" b="1" dirty="0" smtClean="0">
                <a:solidFill>
                  <a:schemeClr val="accent1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-</a:t>
            </a:r>
            <a:r>
              <a:rPr lang="zh-TW" altLang="en-US" sz="1200" b="1" dirty="0" smtClean="0">
                <a:solidFill>
                  <a:schemeClr val="accent1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  課程三</a:t>
            </a:r>
            <a:r>
              <a:rPr lang="zh-TW" altLang="en-US" sz="1200" b="1" dirty="0">
                <a:solidFill>
                  <a:schemeClr val="accent1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 </a:t>
            </a:r>
            <a:r>
              <a:rPr lang="zh-TW" altLang="en-US" sz="1200" b="1" dirty="0" smtClean="0">
                <a:solidFill>
                  <a:schemeClr val="accent1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 </a:t>
            </a:r>
            <a:r>
              <a:rPr lang="en-US" altLang="zh-TW" sz="1200" b="1" dirty="0" smtClean="0">
                <a:solidFill>
                  <a:schemeClr val="accent1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-</a:t>
            </a:r>
            <a:r>
              <a:rPr lang="zh-TW" altLang="en-US" sz="1200" b="1" dirty="0" smtClean="0">
                <a:solidFill>
                  <a:schemeClr val="accent1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  現行</a:t>
            </a:r>
            <a:r>
              <a:rPr lang="zh-TW" altLang="en-US" sz="1200" b="1" dirty="0">
                <a:solidFill>
                  <a:schemeClr val="accent1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垃圾處理方式</a:t>
            </a:r>
          </a:p>
        </p:txBody>
      </p:sp>
      <p:sp>
        <p:nvSpPr>
          <p:cNvPr id="6" name="文字方塊 6"/>
          <p:cNvSpPr txBox="1"/>
          <p:nvPr/>
        </p:nvSpPr>
        <p:spPr>
          <a:xfrm>
            <a:off x="8723913" y="6597352"/>
            <a:ext cx="381987" cy="33342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="horz" wrap="square" lIns="50800" tIns="50800" rIns="50800" bIns="50800" numCol="1" spcCol="38100" rtlCol="0" anchor="ctr">
            <a:spAutoFit/>
          </a:bodyPr>
          <a:lstStyle>
            <a:lvl1pPr algn="ctr" defTabSz="410751">
              <a:defRPr sz="2200">
                <a:solidFill>
                  <a:srgbClr val="546056"/>
                </a:solidFill>
                <a:latin typeface="+mn-lt"/>
                <a:ea typeface="+mn-ea"/>
                <a:cs typeface="+mn-cs"/>
                <a:sym typeface="Palatino"/>
              </a:defRPr>
            </a:lvl1pPr>
            <a:lvl2pPr indent="160729" algn="ctr" defTabSz="410751">
              <a:defRPr sz="2200">
                <a:solidFill>
                  <a:srgbClr val="546056"/>
                </a:solidFill>
                <a:latin typeface="+mn-lt"/>
                <a:ea typeface="+mn-ea"/>
                <a:cs typeface="+mn-cs"/>
                <a:sym typeface="Palatino"/>
              </a:defRPr>
            </a:lvl2pPr>
            <a:lvl3pPr indent="321457" algn="ctr" defTabSz="410751">
              <a:defRPr sz="2200">
                <a:solidFill>
                  <a:srgbClr val="546056"/>
                </a:solidFill>
                <a:latin typeface="+mn-lt"/>
                <a:ea typeface="+mn-ea"/>
                <a:cs typeface="+mn-cs"/>
                <a:sym typeface="Palatino"/>
              </a:defRPr>
            </a:lvl3pPr>
            <a:lvl4pPr indent="482186" algn="ctr" defTabSz="410751">
              <a:defRPr sz="2200">
                <a:solidFill>
                  <a:srgbClr val="546056"/>
                </a:solidFill>
                <a:latin typeface="+mn-lt"/>
                <a:ea typeface="+mn-ea"/>
                <a:cs typeface="+mn-cs"/>
                <a:sym typeface="Palatino"/>
              </a:defRPr>
            </a:lvl4pPr>
            <a:lvl5pPr indent="642915" algn="ctr" defTabSz="410751">
              <a:defRPr sz="2200">
                <a:solidFill>
                  <a:srgbClr val="546056"/>
                </a:solidFill>
                <a:latin typeface="+mn-lt"/>
                <a:ea typeface="+mn-ea"/>
                <a:cs typeface="+mn-cs"/>
                <a:sym typeface="Palatino"/>
              </a:defRPr>
            </a:lvl5pPr>
            <a:lvl6pPr indent="803643" algn="ctr" defTabSz="410751">
              <a:defRPr sz="2200">
                <a:solidFill>
                  <a:srgbClr val="546056"/>
                </a:solidFill>
                <a:latin typeface="+mn-lt"/>
                <a:ea typeface="+mn-ea"/>
                <a:cs typeface="+mn-cs"/>
                <a:sym typeface="Palatino"/>
              </a:defRPr>
            </a:lvl6pPr>
            <a:lvl7pPr indent="964372" algn="ctr" defTabSz="410751">
              <a:defRPr sz="2200">
                <a:solidFill>
                  <a:srgbClr val="546056"/>
                </a:solidFill>
                <a:latin typeface="+mn-lt"/>
                <a:ea typeface="+mn-ea"/>
                <a:cs typeface="+mn-cs"/>
                <a:sym typeface="Palatino"/>
              </a:defRPr>
            </a:lvl7pPr>
            <a:lvl8pPr indent="1125101" algn="ctr" defTabSz="410751">
              <a:defRPr sz="2200">
                <a:solidFill>
                  <a:srgbClr val="546056"/>
                </a:solidFill>
                <a:latin typeface="+mn-lt"/>
                <a:ea typeface="+mn-ea"/>
                <a:cs typeface="+mn-cs"/>
                <a:sym typeface="Palatino"/>
              </a:defRPr>
            </a:lvl8pPr>
            <a:lvl9pPr indent="1285829" algn="ctr" defTabSz="410751">
              <a:defRPr sz="2200">
                <a:solidFill>
                  <a:srgbClr val="546056"/>
                </a:solidFill>
                <a:latin typeface="+mn-lt"/>
                <a:ea typeface="+mn-ea"/>
                <a:cs typeface="+mn-cs"/>
                <a:sym typeface="Palatino"/>
              </a:defRPr>
            </a:lvl9pPr>
          </a:lstStyle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zh-TW" sz="1500" b="0" i="0" u="none" strike="noStrike" cap="none" spc="0" normalizeH="0" baseline="0" dirty="0" smtClean="0">
                <a:ln>
                  <a:noFill/>
                </a:ln>
                <a:solidFill>
                  <a:srgbClr val="546056"/>
                </a:solidFill>
                <a:effectLst/>
                <a:uFillTx/>
                <a:latin typeface="Adobe Gothic Std B" pitchFamily="34" charset="-128"/>
                <a:sym typeface="Palatino"/>
              </a:rPr>
              <a:t>3</a:t>
            </a:r>
            <a:endParaRPr kumimoji="0" lang="zh-HK" altLang="en-US" sz="1500" b="0" i="0" u="none" strike="noStrike" cap="none" spc="0" normalizeH="0" baseline="0" dirty="0">
              <a:ln>
                <a:noFill/>
              </a:ln>
              <a:solidFill>
                <a:srgbClr val="546056"/>
              </a:solidFill>
              <a:effectLst/>
              <a:uFillTx/>
              <a:latin typeface="Adobe Gothic Std B" pitchFamily="34" charset="-128"/>
              <a:sym typeface="Palatino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標題 7"/>
          <p:cNvSpPr>
            <a:spLocks noGrp="1"/>
          </p:cNvSpPr>
          <p:nvPr>
            <p:ph type="title"/>
          </p:nvPr>
        </p:nvSpPr>
        <p:spPr>
          <a:xfrm>
            <a:off x="455414" y="107156"/>
            <a:ext cx="8233172" cy="1428750"/>
          </a:xfrm>
        </p:spPr>
        <p:txBody>
          <a:bodyPr>
            <a:noAutofit/>
          </a:bodyPr>
          <a:lstStyle/>
          <a:p>
            <a:pPr lvl="0" algn="ctr"/>
            <a:r>
              <a:rPr lang="zh-TW" altLang="en-US" sz="4400" b="1" smtClean="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其他出路</a:t>
            </a:r>
            <a:endParaRPr lang="zh-TW" altLang="en-US" sz="4400" b="1" dirty="0" smtClean="0">
              <a:solidFill>
                <a:srgbClr val="FFFFFF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" name="Rectangle 6"/>
          <p:cNvSpPr/>
          <p:nvPr/>
        </p:nvSpPr>
        <p:spPr>
          <a:xfrm>
            <a:off x="5148064" y="44624"/>
            <a:ext cx="3957809" cy="249586"/>
          </a:xfrm>
          <a:prstGeom prst="rect">
            <a:avLst/>
          </a:prstGeom>
        </p:spPr>
        <p:txBody>
          <a:bodyPr wrap="none" lIns="64291" tIns="32146" rIns="64291" bIns="32146">
            <a:spAutoFit/>
          </a:bodyPr>
          <a:lstStyle>
            <a:lvl1pPr algn="ctr" defTabSz="584200">
              <a:defRPr sz="3200">
                <a:solidFill>
                  <a:srgbClr val="546056"/>
                </a:solidFill>
                <a:latin typeface="+mn-lt"/>
                <a:ea typeface="+mn-ea"/>
                <a:cs typeface="+mn-cs"/>
                <a:sym typeface="Palatino"/>
              </a:defRPr>
            </a:lvl1pPr>
            <a:lvl2pPr indent="228600" algn="ctr" defTabSz="584200">
              <a:defRPr sz="3200">
                <a:solidFill>
                  <a:srgbClr val="546056"/>
                </a:solidFill>
                <a:latin typeface="+mn-lt"/>
                <a:ea typeface="+mn-ea"/>
                <a:cs typeface="+mn-cs"/>
                <a:sym typeface="Palatino"/>
              </a:defRPr>
            </a:lvl2pPr>
            <a:lvl3pPr indent="457200" algn="ctr" defTabSz="584200">
              <a:defRPr sz="3200">
                <a:solidFill>
                  <a:srgbClr val="546056"/>
                </a:solidFill>
                <a:latin typeface="+mn-lt"/>
                <a:ea typeface="+mn-ea"/>
                <a:cs typeface="+mn-cs"/>
                <a:sym typeface="Palatino"/>
              </a:defRPr>
            </a:lvl3pPr>
            <a:lvl4pPr indent="685800" algn="ctr" defTabSz="584200">
              <a:defRPr sz="3200">
                <a:solidFill>
                  <a:srgbClr val="546056"/>
                </a:solidFill>
                <a:latin typeface="+mn-lt"/>
                <a:ea typeface="+mn-ea"/>
                <a:cs typeface="+mn-cs"/>
                <a:sym typeface="Palatino"/>
              </a:defRPr>
            </a:lvl4pPr>
            <a:lvl5pPr indent="914400" algn="ctr" defTabSz="584200">
              <a:defRPr sz="3200">
                <a:solidFill>
                  <a:srgbClr val="546056"/>
                </a:solidFill>
                <a:latin typeface="+mn-lt"/>
                <a:ea typeface="+mn-ea"/>
                <a:cs typeface="+mn-cs"/>
                <a:sym typeface="Palatino"/>
              </a:defRPr>
            </a:lvl5pPr>
            <a:lvl6pPr indent="1143000" algn="ctr" defTabSz="584200">
              <a:defRPr sz="3200">
                <a:solidFill>
                  <a:srgbClr val="546056"/>
                </a:solidFill>
                <a:latin typeface="+mn-lt"/>
                <a:ea typeface="+mn-ea"/>
                <a:cs typeface="+mn-cs"/>
                <a:sym typeface="Palatino"/>
              </a:defRPr>
            </a:lvl6pPr>
            <a:lvl7pPr indent="1371600" algn="ctr" defTabSz="584200">
              <a:defRPr sz="3200">
                <a:solidFill>
                  <a:srgbClr val="546056"/>
                </a:solidFill>
                <a:latin typeface="+mn-lt"/>
                <a:ea typeface="+mn-ea"/>
                <a:cs typeface="+mn-cs"/>
                <a:sym typeface="Palatino"/>
              </a:defRPr>
            </a:lvl7pPr>
            <a:lvl8pPr indent="1600200" algn="ctr" defTabSz="584200">
              <a:defRPr sz="3200">
                <a:solidFill>
                  <a:srgbClr val="546056"/>
                </a:solidFill>
                <a:latin typeface="+mn-lt"/>
                <a:ea typeface="+mn-ea"/>
                <a:cs typeface="+mn-cs"/>
                <a:sym typeface="Palatino"/>
              </a:defRPr>
            </a:lvl8pPr>
            <a:lvl9pPr indent="1828800" algn="ctr" defTabSz="584200">
              <a:defRPr sz="3200">
                <a:solidFill>
                  <a:srgbClr val="546056"/>
                </a:solidFill>
                <a:latin typeface="+mn-lt"/>
                <a:ea typeface="+mn-ea"/>
                <a:cs typeface="+mn-cs"/>
                <a:sym typeface="Palatino"/>
              </a:defRPr>
            </a:lvl9pPr>
          </a:lstStyle>
          <a:p>
            <a:pPr lvl="0">
              <a:defRPr sz="1800"/>
            </a:pPr>
            <a:r>
              <a:rPr lang="zh-TW" altLang="en-US" sz="1200" b="1" dirty="0">
                <a:solidFill>
                  <a:schemeClr val="accent1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「咪嘥嘢校園</a:t>
            </a:r>
            <a:r>
              <a:rPr lang="zh-TW" altLang="en-US" sz="1200" b="1" dirty="0" smtClean="0">
                <a:solidFill>
                  <a:schemeClr val="accent1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」小學教材  </a:t>
            </a:r>
            <a:r>
              <a:rPr lang="en-US" altLang="zh-TW" sz="1200" b="1" dirty="0" smtClean="0">
                <a:solidFill>
                  <a:schemeClr val="accent1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-</a:t>
            </a:r>
            <a:r>
              <a:rPr lang="zh-TW" altLang="en-US" sz="1200" b="1" dirty="0" smtClean="0">
                <a:solidFill>
                  <a:schemeClr val="accent1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  課程三</a:t>
            </a:r>
            <a:r>
              <a:rPr lang="zh-TW" altLang="en-US" sz="1200" b="1" dirty="0">
                <a:solidFill>
                  <a:schemeClr val="accent1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 </a:t>
            </a:r>
            <a:r>
              <a:rPr lang="zh-TW" altLang="en-US" sz="1200" b="1" dirty="0" smtClean="0">
                <a:solidFill>
                  <a:schemeClr val="accent1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 </a:t>
            </a:r>
            <a:r>
              <a:rPr lang="en-US" altLang="zh-TW" sz="1200" b="1" dirty="0" smtClean="0">
                <a:solidFill>
                  <a:schemeClr val="accent1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-</a:t>
            </a:r>
            <a:r>
              <a:rPr lang="zh-TW" altLang="en-US" sz="1200" b="1" dirty="0" smtClean="0">
                <a:solidFill>
                  <a:schemeClr val="accent1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  現行</a:t>
            </a:r>
            <a:r>
              <a:rPr lang="zh-TW" altLang="en-US" sz="1200" b="1" dirty="0">
                <a:solidFill>
                  <a:schemeClr val="accent1">
                    <a:lumMod val="5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垃圾處理方式</a:t>
            </a:r>
          </a:p>
        </p:txBody>
      </p:sp>
      <p:pic>
        <p:nvPicPr>
          <p:cNvPr id="7" name="step.png"/>
          <p:cNvPicPr>
            <a:picLocks noChangeAspect="1"/>
          </p:cNvPicPr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1835696" y="1988840"/>
            <a:ext cx="5505885" cy="4353285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文字方塊 6"/>
          <p:cNvSpPr txBox="1"/>
          <p:nvPr/>
        </p:nvSpPr>
        <p:spPr>
          <a:xfrm>
            <a:off x="8723913" y="6597352"/>
            <a:ext cx="381987" cy="33342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="horz" wrap="square" lIns="50800" tIns="50800" rIns="50800" bIns="50800" numCol="1" spcCol="38100" rtlCol="0" anchor="ctr">
            <a:spAutoFit/>
          </a:bodyPr>
          <a:lstStyle>
            <a:lvl1pPr algn="ctr" defTabSz="410751">
              <a:defRPr sz="2200">
                <a:solidFill>
                  <a:srgbClr val="546056"/>
                </a:solidFill>
                <a:latin typeface="+mn-lt"/>
                <a:ea typeface="+mn-ea"/>
                <a:cs typeface="+mn-cs"/>
                <a:sym typeface="Palatino"/>
              </a:defRPr>
            </a:lvl1pPr>
            <a:lvl2pPr indent="160729" algn="ctr" defTabSz="410751">
              <a:defRPr sz="2200">
                <a:solidFill>
                  <a:srgbClr val="546056"/>
                </a:solidFill>
                <a:latin typeface="+mn-lt"/>
                <a:ea typeface="+mn-ea"/>
                <a:cs typeface="+mn-cs"/>
                <a:sym typeface="Palatino"/>
              </a:defRPr>
            </a:lvl2pPr>
            <a:lvl3pPr indent="321457" algn="ctr" defTabSz="410751">
              <a:defRPr sz="2200">
                <a:solidFill>
                  <a:srgbClr val="546056"/>
                </a:solidFill>
                <a:latin typeface="+mn-lt"/>
                <a:ea typeface="+mn-ea"/>
                <a:cs typeface="+mn-cs"/>
                <a:sym typeface="Palatino"/>
              </a:defRPr>
            </a:lvl3pPr>
            <a:lvl4pPr indent="482186" algn="ctr" defTabSz="410751">
              <a:defRPr sz="2200">
                <a:solidFill>
                  <a:srgbClr val="546056"/>
                </a:solidFill>
                <a:latin typeface="+mn-lt"/>
                <a:ea typeface="+mn-ea"/>
                <a:cs typeface="+mn-cs"/>
                <a:sym typeface="Palatino"/>
              </a:defRPr>
            </a:lvl4pPr>
            <a:lvl5pPr indent="642915" algn="ctr" defTabSz="410751">
              <a:defRPr sz="2200">
                <a:solidFill>
                  <a:srgbClr val="546056"/>
                </a:solidFill>
                <a:latin typeface="+mn-lt"/>
                <a:ea typeface="+mn-ea"/>
                <a:cs typeface="+mn-cs"/>
                <a:sym typeface="Palatino"/>
              </a:defRPr>
            </a:lvl5pPr>
            <a:lvl6pPr indent="803643" algn="ctr" defTabSz="410751">
              <a:defRPr sz="2200">
                <a:solidFill>
                  <a:srgbClr val="546056"/>
                </a:solidFill>
                <a:latin typeface="+mn-lt"/>
                <a:ea typeface="+mn-ea"/>
                <a:cs typeface="+mn-cs"/>
                <a:sym typeface="Palatino"/>
              </a:defRPr>
            </a:lvl6pPr>
            <a:lvl7pPr indent="964372" algn="ctr" defTabSz="410751">
              <a:defRPr sz="2200">
                <a:solidFill>
                  <a:srgbClr val="546056"/>
                </a:solidFill>
                <a:latin typeface="+mn-lt"/>
                <a:ea typeface="+mn-ea"/>
                <a:cs typeface="+mn-cs"/>
                <a:sym typeface="Palatino"/>
              </a:defRPr>
            </a:lvl7pPr>
            <a:lvl8pPr indent="1125101" algn="ctr" defTabSz="410751">
              <a:defRPr sz="2200">
                <a:solidFill>
                  <a:srgbClr val="546056"/>
                </a:solidFill>
                <a:latin typeface="+mn-lt"/>
                <a:ea typeface="+mn-ea"/>
                <a:cs typeface="+mn-cs"/>
                <a:sym typeface="Palatino"/>
              </a:defRPr>
            </a:lvl8pPr>
            <a:lvl9pPr indent="1285829" algn="ctr" defTabSz="410751">
              <a:defRPr sz="2200">
                <a:solidFill>
                  <a:srgbClr val="546056"/>
                </a:solidFill>
                <a:latin typeface="+mn-lt"/>
                <a:ea typeface="+mn-ea"/>
                <a:cs typeface="+mn-cs"/>
                <a:sym typeface="Palatino"/>
              </a:defRPr>
            </a:lvl9pPr>
          </a:lstStyle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zh-TW" sz="1500" b="0" i="0" u="none" strike="noStrike" cap="none" spc="0" normalizeH="0" baseline="0" dirty="0" smtClean="0">
                <a:ln>
                  <a:noFill/>
                </a:ln>
                <a:solidFill>
                  <a:srgbClr val="546056"/>
                </a:solidFill>
                <a:effectLst/>
                <a:uFillTx/>
                <a:latin typeface="Adobe Gothic Std B" pitchFamily="34" charset="-128"/>
                <a:sym typeface="Palatino"/>
              </a:rPr>
              <a:t>4</a:t>
            </a:r>
            <a:endParaRPr kumimoji="0" lang="zh-HK" altLang="en-US" sz="1500" b="0" i="0" u="none" strike="noStrike" cap="none" spc="0" normalizeH="0" baseline="0" dirty="0">
              <a:ln>
                <a:noFill/>
              </a:ln>
              <a:solidFill>
                <a:srgbClr val="546056"/>
              </a:solidFill>
              <a:effectLst/>
              <a:uFillTx/>
              <a:latin typeface="Adobe Gothic Std B" pitchFamily="34" charset="-128"/>
              <a:sym typeface="Palatino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BrushedCanvas">
  <a:themeElements>
    <a:clrScheme name="BrushedCanvas">
      <a:dk1>
        <a:srgbClr val="546056"/>
      </a:dk1>
      <a:lt1>
        <a:srgbClr val="600C52"/>
      </a:lt1>
      <a:dk2>
        <a:srgbClr val="61615E"/>
      </a:dk2>
      <a:lt2>
        <a:srgbClr val="CECECA"/>
      </a:lt2>
      <a:accent1>
        <a:srgbClr val="648FC7"/>
      </a:accent1>
      <a:accent2>
        <a:srgbClr val="77B06D"/>
      </a:accent2>
      <a:accent3>
        <a:srgbClr val="E0BC59"/>
      </a:accent3>
      <a:accent4>
        <a:srgbClr val="EB925B"/>
      </a:accent4>
      <a:accent5>
        <a:srgbClr val="C56667"/>
      </a:accent5>
      <a:accent6>
        <a:srgbClr val="927AB0"/>
      </a:accent6>
      <a:hlink>
        <a:srgbClr val="0000FF"/>
      </a:hlink>
      <a:folHlink>
        <a:srgbClr val="FF00FF"/>
      </a:folHlink>
    </a:clrScheme>
    <a:fontScheme name="BrushedCanvas">
      <a:majorFont>
        <a:latin typeface="Palatino"/>
        <a:ea typeface="Palatino"/>
        <a:cs typeface="Palatino"/>
      </a:majorFont>
      <a:minorFont>
        <a:latin typeface="Palatino"/>
        <a:ea typeface="Palatino"/>
        <a:cs typeface="Palatino"/>
      </a:minorFont>
    </a:fontScheme>
    <a:fmtScheme name="BrushedCanva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800" b="1" i="0" u="none" strike="noStrike" cap="none" spc="0" normalizeH="0" baseline="0">
            <a:ln>
              <a:noFill/>
            </a:ln>
            <a:solidFill>
              <a:srgbClr val="F5F8EB"/>
            </a:solidFill>
            <a:effectLst/>
            <a:uFillTx/>
            <a:latin typeface="+mn-lt"/>
            <a:ea typeface="+mn-ea"/>
            <a:cs typeface="+mn-cs"/>
            <a:sym typeface="Palatino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717D75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546056"/>
            </a:solidFill>
            <a:effectLst/>
            <a:uFillTx/>
            <a:latin typeface="+mn-lt"/>
            <a:ea typeface="+mn-ea"/>
            <a:cs typeface="+mn-cs"/>
            <a:sym typeface="Palatino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BrushedCanvas">
  <a:themeElements>
    <a:clrScheme name="BrushedCanvas">
      <a:dk1>
        <a:srgbClr val="000000"/>
      </a:dk1>
      <a:lt1>
        <a:srgbClr val="FFFFFF"/>
      </a:lt1>
      <a:dk2>
        <a:srgbClr val="61615E"/>
      </a:dk2>
      <a:lt2>
        <a:srgbClr val="CECECA"/>
      </a:lt2>
      <a:accent1>
        <a:srgbClr val="648FC7"/>
      </a:accent1>
      <a:accent2>
        <a:srgbClr val="77B06D"/>
      </a:accent2>
      <a:accent3>
        <a:srgbClr val="E0BC59"/>
      </a:accent3>
      <a:accent4>
        <a:srgbClr val="EB925B"/>
      </a:accent4>
      <a:accent5>
        <a:srgbClr val="C56667"/>
      </a:accent5>
      <a:accent6>
        <a:srgbClr val="927AB0"/>
      </a:accent6>
      <a:hlink>
        <a:srgbClr val="0000FF"/>
      </a:hlink>
      <a:folHlink>
        <a:srgbClr val="FF00FF"/>
      </a:folHlink>
    </a:clrScheme>
    <a:fontScheme name="BrushedCanvas">
      <a:majorFont>
        <a:latin typeface="Palatino"/>
        <a:ea typeface="Palatino"/>
        <a:cs typeface="Palatino"/>
      </a:majorFont>
      <a:minorFont>
        <a:latin typeface="Palatino"/>
        <a:ea typeface="Palatino"/>
        <a:cs typeface="Palatino"/>
      </a:minorFont>
    </a:fontScheme>
    <a:fmtScheme name="BrushedCanva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800" b="1" i="0" u="none" strike="noStrike" cap="none" spc="0" normalizeH="0" baseline="0">
            <a:ln>
              <a:noFill/>
            </a:ln>
            <a:solidFill>
              <a:srgbClr val="F5F8EB"/>
            </a:solidFill>
            <a:effectLst/>
            <a:uFillTx/>
            <a:latin typeface="+mn-lt"/>
            <a:ea typeface="+mn-ea"/>
            <a:cs typeface="+mn-cs"/>
            <a:sym typeface="Palatino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717D75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546056"/>
            </a:solidFill>
            <a:effectLst/>
            <a:uFillTx/>
            <a:latin typeface="+mn-lt"/>
            <a:ea typeface="+mn-ea"/>
            <a:cs typeface="+mn-cs"/>
            <a:sym typeface="Palatino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86</Words>
  <Application>Microsoft Office PowerPoint</Application>
  <PresentationFormat>如螢幕大小 (4:3)</PresentationFormat>
  <Paragraphs>12</Paragraphs>
  <Slides>4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4</vt:i4>
      </vt:variant>
    </vt:vector>
  </HeadingPairs>
  <TitlesOfParts>
    <vt:vector size="5" baseType="lpstr">
      <vt:lpstr>BrushedCanvas</vt:lpstr>
      <vt:lpstr>「咪嘥嘢校園」 小學教材 課程三－現行垃圾處理方式 廚餘與日常生活</vt:lpstr>
      <vt:lpstr>有多少同學的家庭會把廚餘 與其他家居廢物分開棄置？</vt:lpstr>
      <vt:lpstr>有多少同學的家庭 會直接把廚餘棄置於垃圾桶？</vt:lpstr>
      <vt:lpstr>其他出路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modified xsi:type="dcterms:W3CDTF">2014-07-25T04:06:55Z</dcterms:modified>
</cp:coreProperties>
</file>